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media/image38.png" ContentType="image/png"/>
  <Override PartName="/ppt/media/image13.png" ContentType="image/png"/>
  <Override PartName="/ppt/media/image16.png" ContentType="image/png"/>
  <Override PartName="/ppt/media/image17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5.jpeg" ContentType="image/jpeg"/>
  <Override PartName="/ppt/media/image14.jpeg" ContentType="image/jpeg"/>
  <Override PartName="/ppt/media/image27.png" ContentType="image/png"/>
  <Override PartName="/ppt/media/image18.jpeg" ContentType="image/jpeg"/>
  <Override PartName="/ppt/media/image37.png" ContentType="image/png"/>
  <Override PartName="/ppt/media/image12.png" ContentType="image/png"/>
  <Override PartName="/ppt/media/image19.jpeg" ContentType="image/jpeg"/>
  <Override PartName="/ppt/media/image32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50"/>
      <c:rotY val="0"/>
      <c:rAngAx val="0"/>
      <c:perspective val="30"/>
    </c:view3D>
    <c:floor>
      <c:spPr>
        <a:solidFill>
          <a:srgbClr val="d9d9d9"/>
        </a:solidFill>
        <a:ln>
          <a:noFill/>
        </a:ln>
      </c:spPr>
    </c:floor>
    <c:sideWall>
      <c:spPr>
        <a:solidFill>
          <a:srgbClr val="d9d9d9"/>
        </a:solidFill>
        <a:ln>
          <a:noFill/>
        </a:ln>
      </c:spPr>
    </c:sideWall>
    <c:backWall>
      <c:spPr>
        <a:solidFill>
          <a:srgbClr val="d9d9d9"/>
        </a:solidFill>
        <a:ln>
          <a:noFill/>
        </a:ln>
      </c:spPr>
    </c:backWall>
    <c:plotArea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187c0"/>
            </a:solidFill>
            <a:ln>
              <a:noFill/>
            </a:ln>
          </c:spPr>
          <c:explosion val="0"/>
          <c:dPt>
            <c:idx val="0"/>
            <c:spPr>
              <a:solidFill>
                <a:srgbClr val="0187c0"/>
              </a:solidFill>
              <a:ln>
                <a:noFill/>
              </a:ln>
            </c:spPr>
          </c:dPt>
          <c:dPt>
            <c:idx val="1"/>
            <c:explosion val="7"/>
            <c:spPr>
              <a:solidFill>
                <a:srgbClr val="359cdb"/>
              </a:solidFill>
              <a:ln>
                <a:noFill/>
              </a:ln>
            </c:spPr>
          </c:dPt>
          <c:dPt>
            <c:idx val="2"/>
            <c:spPr>
              <a:solidFill>
                <a:srgbClr val="4bacc6"/>
              </a:solidFill>
              <a:ln>
                <a:noFill/>
              </a:ln>
            </c:spPr>
          </c:dPt>
          <c:dPt>
            <c:idx val="3"/>
            <c:explosion val="11"/>
            <c:spPr>
              <a:solidFill>
                <a:srgbClr val="015173"/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</c:pie3DChart>
    </c:plotArea>
    <c:legend>
      <c:layout>
        <c:manualLayout>
          <c:xMode val="edge"/>
          <c:yMode val="edge"/>
          <c:x val="0.0499672988881622"/>
          <c:y val="0.815505993020786"/>
          <c:w val="0.900052328623757"/>
          <c:h val="0.0971168437025797"/>
        </c:manualLayout>
      </c:layout>
      <c:spPr>
        <a:solidFill>
          <a:srgbClr val="f2f2f2">
            <a:alpha val="39000"/>
          </a:srgbClr>
        </a:solidFill>
        <a:ln>
          <a:noFill/>
        </a:ln>
      </c:spPr>
      <c:txPr>
        <a:bodyPr/>
        <a:lstStyle/>
        <a:p>
          <a:pPr>
            <a:defRPr b="0" sz="1100" spc="-1" strike="noStrike">
              <a:solidFill>
                <a:srgbClr val="404040"/>
              </a:solidFill>
              <a:latin typeface="Arial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BEEB80A-3451-4621-AE86-3CA1F4937BD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Source Images:-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https://pixabay.com/en/architecture-building-business-2179108/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E1F96B5-DAE1-4C7D-B938-6A3536C07AE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Source Images:-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https://pixabay.com/en/architecture-building-business-2179108/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EA2A932-7BC3-474E-91E2-E91BCC72172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C6708A0-02EA-45F7-B457-FFF294852DF1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9/13/19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68219CE-5E3F-41C1-B987-AD73C07EC4C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580779D-0899-420F-9285-0F1BD0A1C794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9/13/19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5F849AF-A98F-4673-A51D-851FEB452FC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218760" y="2870640"/>
            <a:ext cx="5931720" cy="71064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 Light"/>
                <a:ea typeface="Open Sans"/>
              </a:rPr>
              <a:t>SlideModel.com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E4119031-E2CA-4321-916B-E722C0A05E84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9/13/19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BABD7A8-F2D0-4661-82F4-E26A5118919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chart" Target="../charts/chart1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hyperlink" Target="https://snappy.appypie.com/website/pwa-preview/appId/3fdc5db8c73f" TargetMode="External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4680" y="720"/>
            <a:ext cx="12191760" cy="471348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f4ab17"/>
              </a:gs>
            </a:gsLst>
            <a:path path="circle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"/>
          <p:cNvSpPr/>
          <p:nvPr/>
        </p:nvSpPr>
        <p:spPr>
          <a:xfrm>
            <a:off x="12240" y="2548080"/>
            <a:ext cx="9093600" cy="11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KADEL Breast Cancer Prediction</a:t>
            </a: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Mobile Application</a:t>
            </a:r>
            <a:endParaRPr b="1" lang="en-US" sz="2400" spc="-1" strike="noStrike">
              <a:solidFill>
                <a:srgbClr val="fff200"/>
              </a:solidFill>
              <a:latin typeface="Arial"/>
            </a:endParaRPr>
          </a:p>
        </p:txBody>
      </p:sp>
      <p:grpSp>
        <p:nvGrpSpPr>
          <p:cNvPr id="130" name="Group 3"/>
          <p:cNvGrpSpPr/>
          <p:nvPr/>
        </p:nvGrpSpPr>
        <p:grpSpPr>
          <a:xfrm>
            <a:off x="468000" y="5760720"/>
            <a:ext cx="11144880" cy="914040"/>
            <a:chOff x="468000" y="5760720"/>
            <a:chExt cx="11144880" cy="914040"/>
          </a:xfrm>
        </p:grpSpPr>
        <p:grpSp>
          <p:nvGrpSpPr>
            <p:cNvPr id="131" name="Group 4"/>
            <p:cNvGrpSpPr/>
            <p:nvPr/>
          </p:nvGrpSpPr>
          <p:grpSpPr>
            <a:xfrm>
              <a:off x="468000" y="5760720"/>
              <a:ext cx="3520800" cy="914040"/>
              <a:chOff x="468000" y="5760720"/>
              <a:chExt cx="3520800" cy="914040"/>
            </a:xfrm>
          </p:grpSpPr>
          <p:sp>
            <p:nvSpPr>
              <p:cNvPr id="132" name="CustomShape 5"/>
              <p:cNvSpPr/>
              <p:nvPr/>
            </p:nvSpPr>
            <p:spPr>
              <a:xfrm>
                <a:off x="1599480" y="6019560"/>
                <a:ext cx="2389320" cy="395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KADEL</a:t>
                </a:r>
                <a:endParaRPr b="1" lang="en-US" sz="2000" spc="-1" strike="noStrike">
                  <a:solidFill>
                    <a:srgbClr val="fff200"/>
                  </a:solidFill>
                  <a:latin typeface="Arial"/>
                </a:endParaRPr>
              </a:p>
            </p:txBody>
          </p:sp>
          <p:grpSp>
            <p:nvGrpSpPr>
              <p:cNvPr id="133" name="Group 6"/>
              <p:cNvGrpSpPr/>
              <p:nvPr/>
            </p:nvGrpSpPr>
            <p:grpSpPr>
              <a:xfrm>
                <a:off x="468000" y="5760720"/>
                <a:ext cx="914040" cy="914040"/>
                <a:chOff x="468000" y="5760720"/>
                <a:chExt cx="914040" cy="914040"/>
              </a:xfrm>
            </p:grpSpPr>
            <p:sp>
              <p:nvSpPr>
                <p:cNvPr id="134" name="CustomShape 7"/>
                <p:cNvSpPr/>
                <p:nvPr/>
              </p:nvSpPr>
              <p:spPr>
                <a:xfrm>
                  <a:off x="468000" y="5760720"/>
                  <a:ext cx="914040" cy="91404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7687b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5" name="CustomShape 8"/>
                <p:cNvSpPr/>
                <p:nvPr/>
              </p:nvSpPr>
              <p:spPr>
                <a:xfrm>
                  <a:off x="756720" y="5924880"/>
                  <a:ext cx="336600" cy="585360"/>
                </a:xfrm>
                <a:custGeom>
                  <a:avLst/>
                  <a:gdLst/>
                  <a:ahLst/>
                  <a:rect l="l" t="t" r="r" b="b"/>
                  <a:pathLst>
                    <a:path w="3300" h="5546">
                      <a:moveTo>
                        <a:pt x="1651" y="4985"/>
                      </a:moveTo>
                      <a:lnTo>
                        <a:pt x="1606" y="4990"/>
                      </a:lnTo>
                      <a:lnTo>
                        <a:pt x="1567" y="5003"/>
                      </a:lnTo>
                      <a:lnTo>
                        <a:pt x="1531" y="5025"/>
                      </a:lnTo>
                      <a:lnTo>
                        <a:pt x="1501" y="5054"/>
                      </a:lnTo>
                      <a:lnTo>
                        <a:pt x="1479" y="5089"/>
                      </a:lnTo>
                      <a:lnTo>
                        <a:pt x="1463" y="5129"/>
                      </a:lnTo>
                      <a:lnTo>
                        <a:pt x="1458" y="5171"/>
                      </a:lnTo>
                      <a:lnTo>
                        <a:pt x="1463" y="5215"/>
                      </a:lnTo>
                      <a:lnTo>
                        <a:pt x="1479" y="5254"/>
                      </a:lnTo>
                      <a:lnTo>
                        <a:pt x="1501" y="5289"/>
                      </a:lnTo>
                      <a:lnTo>
                        <a:pt x="1531" y="5317"/>
                      </a:lnTo>
                      <a:lnTo>
                        <a:pt x="1567" y="5339"/>
                      </a:lnTo>
                      <a:lnTo>
                        <a:pt x="1606" y="5354"/>
                      </a:lnTo>
                      <a:lnTo>
                        <a:pt x="1651" y="5359"/>
                      </a:lnTo>
                      <a:lnTo>
                        <a:pt x="1694" y="5354"/>
                      </a:lnTo>
                      <a:lnTo>
                        <a:pt x="1735" y="5339"/>
                      </a:lnTo>
                      <a:lnTo>
                        <a:pt x="1770" y="5317"/>
                      </a:lnTo>
                      <a:lnTo>
                        <a:pt x="1801" y="5289"/>
                      </a:lnTo>
                      <a:lnTo>
                        <a:pt x="1823" y="5254"/>
                      </a:lnTo>
                      <a:lnTo>
                        <a:pt x="1837" y="5215"/>
                      </a:lnTo>
                      <a:lnTo>
                        <a:pt x="1842" y="5171"/>
                      </a:lnTo>
                      <a:lnTo>
                        <a:pt x="1837" y="5129"/>
                      </a:lnTo>
                      <a:lnTo>
                        <a:pt x="1823" y="5089"/>
                      </a:lnTo>
                      <a:lnTo>
                        <a:pt x="1801" y="5054"/>
                      </a:lnTo>
                      <a:lnTo>
                        <a:pt x="1770" y="5025"/>
                      </a:lnTo>
                      <a:lnTo>
                        <a:pt x="1735" y="5003"/>
                      </a:lnTo>
                      <a:lnTo>
                        <a:pt x="1694" y="4990"/>
                      </a:lnTo>
                      <a:lnTo>
                        <a:pt x="1651" y="4985"/>
                      </a:lnTo>
                      <a:close/>
                      <a:moveTo>
                        <a:pt x="267" y="595"/>
                      </a:moveTo>
                      <a:lnTo>
                        <a:pt x="267" y="4854"/>
                      </a:lnTo>
                      <a:lnTo>
                        <a:pt x="3033" y="4854"/>
                      </a:lnTo>
                      <a:lnTo>
                        <a:pt x="3033" y="595"/>
                      </a:lnTo>
                      <a:lnTo>
                        <a:pt x="267" y="595"/>
                      </a:lnTo>
                      <a:close/>
                      <a:moveTo>
                        <a:pt x="1247" y="271"/>
                      </a:moveTo>
                      <a:lnTo>
                        <a:pt x="1228" y="274"/>
                      </a:lnTo>
                      <a:lnTo>
                        <a:pt x="1212" y="284"/>
                      </a:lnTo>
                      <a:lnTo>
                        <a:pt x="1202" y="297"/>
                      </a:lnTo>
                      <a:lnTo>
                        <a:pt x="1198" y="316"/>
                      </a:lnTo>
                      <a:lnTo>
                        <a:pt x="1202" y="333"/>
                      </a:lnTo>
                      <a:lnTo>
                        <a:pt x="1212" y="348"/>
                      </a:lnTo>
                      <a:lnTo>
                        <a:pt x="1228" y="356"/>
                      </a:lnTo>
                      <a:lnTo>
                        <a:pt x="1247" y="360"/>
                      </a:lnTo>
                      <a:lnTo>
                        <a:pt x="2056" y="360"/>
                      </a:lnTo>
                      <a:lnTo>
                        <a:pt x="2075" y="356"/>
                      </a:lnTo>
                      <a:lnTo>
                        <a:pt x="2088" y="348"/>
                      </a:lnTo>
                      <a:lnTo>
                        <a:pt x="2099" y="333"/>
                      </a:lnTo>
                      <a:lnTo>
                        <a:pt x="2102" y="316"/>
                      </a:lnTo>
                      <a:lnTo>
                        <a:pt x="2099" y="297"/>
                      </a:lnTo>
                      <a:lnTo>
                        <a:pt x="2088" y="284"/>
                      </a:lnTo>
                      <a:lnTo>
                        <a:pt x="2075" y="274"/>
                      </a:lnTo>
                      <a:lnTo>
                        <a:pt x="2056" y="271"/>
                      </a:lnTo>
                      <a:lnTo>
                        <a:pt x="1247" y="271"/>
                      </a:lnTo>
                      <a:close/>
                      <a:moveTo>
                        <a:pt x="384" y="0"/>
                      </a:moveTo>
                      <a:lnTo>
                        <a:pt x="2916" y="0"/>
                      </a:lnTo>
                      <a:lnTo>
                        <a:pt x="2978" y="5"/>
                      </a:lnTo>
                      <a:lnTo>
                        <a:pt x="3039" y="18"/>
                      </a:lnTo>
                      <a:lnTo>
                        <a:pt x="3094" y="42"/>
                      </a:lnTo>
                      <a:lnTo>
                        <a:pt x="3144" y="72"/>
                      </a:lnTo>
                      <a:lnTo>
                        <a:pt x="3188" y="111"/>
                      </a:lnTo>
                      <a:lnTo>
                        <a:pt x="3226" y="155"/>
                      </a:lnTo>
                      <a:lnTo>
                        <a:pt x="3257" y="203"/>
                      </a:lnTo>
                      <a:lnTo>
                        <a:pt x="3281" y="257"/>
                      </a:lnTo>
                      <a:lnTo>
                        <a:pt x="3295" y="314"/>
                      </a:lnTo>
                      <a:lnTo>
                        <a:pt x="3300" y="375"/>
                      </a:lnTo>
                      <a:lnTo>
                        <a:pt x="3300" y="5171"/>
                      </a:lnTo>
                      <a:lnTo>
                        <a:pt x="3295" y="5232"/>
                      </a:lnTo>
                      <a:lnTo>
                        <a:pt x="3281" y="5289"/>
                      </a:lnTo>
                      <a:lnTo>
                        <a:pt x="3257" y="5343"/>
                      </a:lnTo>
                      <a:lnTo>
                        <a:pt x="3226" y="5391"/>
                      </a:lnTo>
                      <a:lnTo>
                        <a:pt x="3188" y="5435"/>
                      </a:lnTo>
                      <a:lnTo>
                        <a:pt x="3144" y="5474"/>
                      </a:lnTo>
                      <a:lnTo>
                        <a:pt x="3094" y="5504"/>
                      </a:lnTo>
                      <a:lnTo>
                        <a:pt x="3039" y="5528"/>
                      </a:lnTo>
                      <a:lnTo>
                        <a:pt x="2978" y="5541"/>
                      </a:lnTo>
                      <a:lnTo>
                        <a:pt x="2916" y="5546"/>
                      </a:lnTo>
                      <a:lnTo>
                        <a:pt x="384" y="5546"/>
                      </a:lnTo>
                      <a:lnTo>
                        <a:pt x="322" y="5541"/>
                      </a:lnTo>
                      <a:lnTo>
                        <a:pt x="264" y="5528"/>
                      </a:lnTo>
                      <a:lnTo>
                        <a:pt x="209" y="5504"/>
                      </a:lnTo>
                      <a:lnTo>
                        <a:pt x="159" y="5474"/>
                      </a:lnTo>
                      <a:lnTo>
                        <a:pt x="114" y="5435"/>
                      </a:lnTo>
                      <a:lnTo>
                        <a:pt x="74" y="5391"/>
                      </a:lnTo>
                      <a:lnTo>
                        <a:pt x="43" y="5343"/>
                      </a:lnTo>
                      <a:lnTo>
                        <a:pt x="21" y="5289"/>
                      </a:lnTo>
                      <a:lnTo>
                        <a:pt x="5" y="5232"/>
                      </a:lnTo>
                      <a:lnTo>
                        <a:pt x="0" y="5171"/>
                      </a:lnTo>
                      <a:lnTo>
                        <a:pt x="0" y="375"/>
                      </a:lnTo>
                      <a:lnTo>
                        <a:pt x="5" y="314"/>
                      </a:lnTo>
                      <a:lnTo>
                        <a:pt x="21" y="257"/>
                      </a:lnTo>
                      <a:lnTo>
                        <a:pt x="43" y="203"/>
                      </a:lnTo>
                      <a:lnTo>
                        <a:pt x="74" y="155"/>
                      </a:lnTo>
                      <a:lnTo>
                        <a:pt x="114" y="111"/>
                      </a:lnTo>
                      <a:lnTo>
                        <a:pt x="159" y="72"/>
                      </a:lnTo>
                      <a:lnTo>
                        <a:pt x="209" y="42"/>
                      </a:lnTo>
                      <a:lnTo>
                        <a:pt x="264" y="18"/>
                      </a:lnTo>
                      <a:lnTo>
                        <a:pt x="322" y="5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136" name="Group 9"/>
            <p:cNvGrpSpPr/>
            <p:nvPr/>
          </p:nvGrpSpPr>
          <p:grpSpPr>
            <a:xfrm>
              <a:off x="4247640" y="5760720"/>
              <a:ext cx="3617640" cy="914040"/>
              <a:chOff x="4247640" y="5760720"/>
              <a:chExt cx="3617640" cy="914040"/>
            </a:xfrm>
          </p:grpSpPr>
          <p:sp>
            <p:nvSpPr>
              <p:cNvPr id="137" name="CustomShape 10"/>
              <p:cNvSpPr/>
              <p:nvPr/>
            </p:nvSpPr>
            <p:spPr>
              <a:xfrm>
                <a:off x="5468760" y="6019560"/>
                <a:ext cx="2396520" cy="395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KADEL</a:t>
                </a:r>
                <a:endParaRPr b="1" lang="en-US" sz="2000" spc="-1" strike="noStrike">
                  <a:solidFill>
                    <a:srgbClr val="fff200"/>
                  </a:solidFill>
                  <a:latin typeface="Arial"/>
                </a:endParaRPr>
              </a:p>
            </p:txBody>
          </p:sp>
          <p:grpSp>
            <p:nvGrpSpPr>
              <p:cNvPr id="138" name="Group 11"/>
              <p:cNvGrpSpPr/>
              <p:nvPr/>
            </p:nvGrpSpPr>
            <p:grpSpPr>
              <a:xfrm>
                <a:off x="4247640" y="5760720"/>
                <a:ext cx="914040" cy="914040"/>
                <a:chOff x="4247640" y="5760720"/>
                <a:chExt cx="914040" cy="914040"/>
              </a:xfrm>
            </p:grpSpPr>
            <p:sp>
              <p:nvSpPr>
                <p:cNvPr id="139" name="CustomShape 12"/>
                <p:cNvSpPr/>
                <p:nvPr/>
              </p:nvSpPr>
              <p:spPr>
                <a:xfrm>
                  <a:off x="4247640" y="5760720"/>
                  <a:ext cx="914040" cy="91404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bacc6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0" name="CustomShape 13"/>
                <p:cNvSpPr/>
                <p:nvPr/>
              </p:nvSpPr>
              <p:spPr>
                <a:xfrm>
                  <a:off x="4399200" y="5976720"/>
                  <a:ext cx="611280" cy="481680"/>
                </a:xfrm>
                <a:custGeom>
                  <a:avLst/>
                  <a:gdLst/>
                  <a:ahLst/>
                  <a:rect l="l" t="t" r="r" b="b"/>
                  <a:pathLst>
                    <a:path w="3633" h="2886">
                      <a:moveTo>
                        <a:pt x="1817" y="1082"/>
                      </a:moveTo>
                      <a:lnTo>
                        <a:pt x="1876" y="1086"/>
                      </a:lnTo>
                      <a:lnTo>
                        <a:pt x="1933" y="1094"/>
                      </a:lnTo>
                      <a:lnTo>
                        <a:pt x="1988" y="1110"/>
                      </a:lnTo>
                      <a:lnTo>
                        <a:pt x="2041" y="1130"/>
                      </a:lnTo>
                      <a:lnTo>
                        <a:pt x="2092" y="1157"/>
                      </a:lnTo>
                      <a:lnTo>
                        <a:pt x="2138" y="1187"/>
                      </a:lnTo>
                      <a:lnTo>
                        <a:pt x="2182" y="1222"/>
                      </a:lnTo>
                      <a:lnTo>
                        <a:pt x="2221" y="1260"/>
                      </a:lnTo>
                      <a:lnTo>
                        <a:pt x="2256" y="1304"/>
                      </a:lnTo>
                      <a:lnTo>
                        <a:pt x="2287" y="1350"/>
                      </a:lnTo>
                      <a:lnTo>
                        <a:pt x="2313" y="1400"/>
                      </a:lnTo>
                      <a:lnTo>
                        <a:pt x="2334" y="1453"/>
                      </a:lnTo>
                      <a:lnTo>
                        <a:pt x="2349" y="1507"/>
                      </a:lnTo>
                      <a:lnTo>
                        <a:pt x="2358" y="1564"/>
                      </a:lnTo>
                      <a:lnTo>
                        <a:pt x="2361" y="1623"/>
                      </a:lnTo>
                      <a:lnTo>
                        <a:pt x="2358" y="1682"/>
                      </a:lnTo>
                      <a:lnTo>
                        <a:pt x="2349" y="1739"/>
                      </a:lnTo>
                      <a:lnTo>
                        <a:pt x="2334" y="1794"/>
                      </a:lnTo>
                      <a:lnTo>
                        <a:pt x="2313" y="1846"/>
                      </a:lnTo>
                      <a:lnTo>
                        <a:pt x="2287" y="1897"/>
                      </a:lnTo>
                      <a:lnTo>
                        <a:pt x="2256" y="1943"/>
                      </a:lnTo>
                      <a:lnTo>
                        <a:pt x="2221" y="1986"/>
                      </a:lnTo>
                      <a:lnTo>
                        <a:pt x="2182" y="2025"/>
                      </a:lnTo>
                      <a:lnTo>
                        <a:pt x="2138" y="2061"/>
                      </a:lnTo>
                      <a:lnTo>
                        <a:pt x="2092" y="2090"/>
                      </a:lnTo>
                      <a:lnTo>
                        <a:pt x="2041" y="2116"/>
                      </a:lnTo>
                      <a:lnTo>
                        <a:pt x="1988" y="2137"/>
                      </a:lnTo>
                      <a:lnTo>
                        <a:pt x="1933" y="2152"/>
                      </a:lnTo>
                      <a:lnTo>
                        <a:pt x="1876" y="2161"/>
                      </a:lnTo>
                      <a:lnTo>
                        <a:pt x="1817" y="2165"/>
                      </a:lnTo>
                      <a:lnTo>
                        <a:pt x="1757" y="2161"/>
                      </a:lnTo>
                      <a:lnTo>
                        <a:pt x="1700" y="2152"/>
                      </a:lnTo>
                      <a:lnTo>
                        <a:pt x="1645" y="2137"/>
                      </a:lnTo>
                      <a:lnTo>
                        <a:pt x="1592" y="2116"/>
                      </a:lnTo>
                      <a:lnTo>
                        <a:pt x="1541" y="2090"/>
                      </a:lnTo>
                      <a:lnTo>
                        <a:pt x="1495" y="2061"/>
                      </a:lnTo>
                      <a:lnTo>
                        <a:pt x="1451" y="2025"/>
                      </a:lnTo>
                      <a:lnTo>
                        <a:pt x="1412" y="1986"/>
                      </a:lnTo>
                      <a:lnTo>
                        <a:pt x="1376" y="1943"/>
                      </a:lnTo>
                      <a:lnTo>
                        <a:pt x="1346" y="1897"/>
                      </a:lnTo>
                      <a:lnTo>
                        <a:pt x="1320" y="1846"/>
                      </a:lnTo>
                      <a:lnTo>
                        <a:pt x="1299" y="1794"/>
                      </a:lnTo>
                      <a:lnTo>
                        <a:pt x="1284" y="1739"/>
                      </a:lnTo>
                      <a:lnTo>
                        <a:pt x="1275" y="1682"/>
                      </a:lnTo>
                      <a:lnTo>
                        <a:pt x="1272" y="1623"/>
                      </a:lnTo>
                      <a:lnTo>
                        <a:pt x="1275" y="1564"/>
                      </a:lnTo>
                      <a:lnTo>
                        <a:pt x="1284" y="1507"/>
                      </a:lnTo>
                      <a:lnTo>
                        <a:pt x="1299" y="1453"/>
                      </a:lnTo>
                      <a:lnTo>
                        <a:pt x="1320" y="1400"/>
                      </a:lnTo>
                      <a:lnTo>
                        <a:pt x="1346" y="1350"/>
                      </a:lnTo>
                      <a:lnTo>
                        <a:pt x="1376" y="1304"/>
                      </a:lnTo>
                      <a:lnTo>
                        <a:pt x="1412" y="1260"/>
                      </a:lnTo>
                      <a:lnTo>
                        <a:pt x="1451" y="1222"/>
                      </a:lnTo>
                      <a:lnTo>
                        <a:pt x="1495" y="1187"/>
                      </a:lnTo>
                      <a:lnTo>
                        <a:pt x="1541" y="1157"/>
                      </a:lnTo>
                      <a:lnTo>
                        <a:pt x="1592" y="1130"/>
                      </a:lnTo>
                      <a:lnTo>
                        <a:pt x="1645" y="1110"/>
                      </a:lnTo>
                      <a:lnTo>
                        <a:pt x="1700" y="1094"/>
                      </a:lnTo>
                      <a:lnTo>
                        <a:pt x="1757" y="1086"/>
                      </a:lnTo>
                      <a:lnTo>
                        <a:pt x="1817" y="1082"/>
                      </a:lnTo>
                      <a:close/>
                      <a:moveTo>
                        <a:pt x="3142" y="902"/>
                      </a:moveTo>
                      <a:lnTo>
                        <a:pt x="3113" y="905"/>
                      </a:lnTo>
                      <a:lnTo>
                        <a:pt x="3087" y="915"/>
                      </a:lnTo>
                      <a:lnTo>
                        <a:pt x="3063" y="929"/>
                      </a:lnTo>
                      <a:lnTo>
                        <a:pt x="3043" y="949"/>
                      </a:lnTo>
                      <a:lnTo>
                        <a:pt x="3029" y="973"/>
                      </a:lnTo>
                      <a:lnTo>
                        <a:pt x="3019" y="999"/>
                      </a:lnTo>
                      <a:lnTo>
                        <a:pt x="3015" y="1028"/>
                      </a:lnTo>
                      <a:lnTo>
                        <a:pt x="3019" y="1057"/>
                      </a:lnTo>
                      <a:lnTo>
                        <a:pt x="3029" y="1083"/>
                      </a:lnTo>
                      <a:lnTo>
                        <a:pt x="3043" y="1106"/>
                      </a:lnTo>
                      <a:lnTo>
                        <a:pt x="3063" y="1126"/>
                      </a:lnTo>
                      <a:lnTo>
                        <a:pt x="3087" y="1141"/>
                      </a:lnTo>
                      <a:lnTo>
                        <a:pt x="3113" y="1151"/>
                      </a:lnTo>
                      <a:lnTo>
                        <a:pt x="3142" y="1154"/>
                      </a:lnTo>
                      <a:lnTo>
                        <a:pt x="3172" y="1151"/>
                      </a:lnTo>
                      <a:lnTo>
                        <a:pt x="3198" y="1141"/>
                      </a:lnTo>
                      <a:lnTo>
                        <a:pt x="3222" y="1126"/>
                      </a:lnTo>
                      <a:lnTo>
                        <a:pt x="3242" y="1106"/>
                      </a:lnTo>
                      <a:lnTo>
                        <a:pt x="3256" y="1083"/>
                      </a:lnTo>
                      <a:lnTo>
                        <a:pt x="3266" y="1057"/>
                      </a:lnTo>
                      <a:lnTo>
                        <a:pt x="3270" y="1028"/>
                      </a:lnTo>
                      <a:lnTo>
                        <a:pt x="3266" y="999"/>
                      </a:lnTo>
                      <a:lnTo>
                        <a:pt x="3256" y="973"/>
                      </a:lnTo>
                      <a:lnTo>
                        <a:pt x="3242" y="949"/>
                      </a:lnTo>
                      <a:lnTo>
                        <a:pt x="3222" y="929"/>
                      </a:lnTo>
                      <a:lnTo>
                        <a:pt x="3198" y="915"/>
                      </a:lnTo>
                      <a:lnTo>
                        <a:pt x="3172" y="905"/>
                      </a:lnTo>
                      <a:lnTo>
                        <a:pt x="3142" y="902"/>
                      </a:lnTo>
                      <a:close/>
                      <a:moveTo>
                        <a:pt x="1817" y="722"/>
                      </a:moveTo>
                      <a:lnTo>
                        <a:pt x="1738" y="725"/>
                      </a:lnTo>
                      <a:lnTo>
                        <a:pt x="1661" y="735"/>
                      </a:lnTo>
                      <a:lnTo>
                        <a:pt x="1588" y="751"/>
                      </a:lnTo>
                      <a:lnTo>
                        <a:pt x="1515" y="772"/>
                      </a:lnTo>
                      <a:lnTo>
                        <a:pt x="1445" y="800"/>
                      </a:lnTo>
                      <a:lnTo>
                        <a:pt x="1379" y="833"/>
                      </a:lnTo>
                      <a:lnTo>
                        <a:pt x="1317" y="870"/>
                      </a:lnTo>
                      <a:lnTo>
                        <a:pt x="1256" y="913"/>
                      </a:lnTo>
                      <a:lnTo>
                        <a:pt x="1201" y="961"/>
                      </a:lnTo>
                      <a:lnTo>
                        <a:pt x="1149" y="1012"/>
                      </a:lnTo>
                      <a:lnTo>
                        <a:pt x="1101" y="1068"/>
                      </a:lnTo>
                      <a:lnTo>
                        <a:pt x="1058" y="1127"/>
                      </a:lnTo>
                      <a:lnTo>
                        <a:pt x="1021" y="1189"/>
                      </a:lnTo>
                      <a:lnTo>
                        <a:pt x="988" y="1255"/>
                      </a:lnTo>
                      <a:lnTo>
                        <a:pt x="959" y="1324"/>
                      </a:lnTo>
                      <a:lnTo>
                        <a:pt x="938" y="1396"/>
                      </a:lnTo>
                      <a:lnTo>
                        <a:pt x="921" y="1469"/>
                      </a:lnTo>
                      <a:lnTo>
                        <a:pt x="912" y="1546"/>
                      </a:lnTo>
                      <a:lnTo>
                        <a:pt x="908" y="1623"/>
                      </a:lnTo>
                      <a:lnTo>
                        <a:pt x="912" y="1701"/>
                      </a:lnTo>
                      <a:lnTo>
                        <a:pt x="921" y="1778"/>
                      </a:lnTo>
                      <a:lnTo>
                        <a:pt x="938" y="1851"/>
                      </a:lnTo>
                      <a:lnTo>
                        <a:pt x="959" y="1923"/>
                      </a:lnTo>
                      <a:lnTo>
                        <a:pt x="988" y="1992"/>
                      </a:lnTo>
                      <a:lnTo>
                        <a:pt x="1021" y="2057"/>
                      </a:lnTo>
                      <a:lnTo>
                        <a:pt x="1058" y="2120"/>
                      </a:lnTo>
                      <a:lnTo>
                        <a:pt x="1101" y="2180"/>
                      </a:lnTo>
                      <a:lnTo>
                        <a:pt x="1149" y="2234"/>
                      </a:lnTo>
                      <a:lnTo>
                        <a:pt x="1201" y="2286"/>
                      </a:lnTo>
                      <a:lnTo>
                        <a:pt x="1256" y="2334"/>
                      </a:lnTo>
                      <a:lnTo>
                        <a:pt x="1317" y="2377"/>
                      </a:lnTo>
                      <a:lnTo>
                        <a:pt x="1379" y="2414"/>
                      </a:lnTo>
                      <a:lnTo>
                        <a:pt x="1445" y="2447"/>
                      </a:lnTo>
                      <a:lnTo>
                        <a:pt x="1515" y="2475"/>
                      </a:lnTo>
                      <a:lnTo>
                        <a:pt x="1588" y="2496"/>
                      </a:lnTo>
                      <a:lnTo>
                        <a:pt x="1661" y="2512"/>
                      </a:lnTo>
                      <a:lnTo>
                        <a:pt x="1738" y="2522"/>
                      </a:lnTo>
                      <a:lnTo>
                        <a:pt x="1817" y="2525"/>
                      </a:lnTo>
                      <a:lnTo>
                        <a:pt x="1895" y="2522"/>
                      </a:lnTo>
                      <a:lnTo>
                        <a:pt x="1972" y="2512"/>
                      </a:lnTo>
                      <a:lnTo>
                        <a:pt x="2045" y="2496"/>
                      </a:lnTo>
                      <a:lnTo>
                        <a:pt x="2118" y="2475"/>
                      </a:lnTo>
                      <a:lnTo>
                        <a:pt x="2188" y="2447"/>
                      </a:lnTo>
                      <a:lnTo>
                        <a:pt x="2254" y="2414"/>
                      </a:lnTo>
                      <a:lnTo>
                        <a:pt x="2316" y="2377"/>
                      </a:lnTo>
                      <a:lnTo>
                        <a:pt x="2376" y="2334"/>
                      </a:lnTo>
                      <a:lnTo>
                        <a:pt x="2432" y="2286"/>
                      </a:lnTo>
                      <a:lnTo>
                        <a:pt x="2484" y="2234"/>
                      </a:lnTo>
                      <a:lnTo>
                        <a:pt x="2532" y="2180"/>
                      </a:lnTo>
                      <a:lnTo>
                        <a:pt x="2575" y="2120"/>
                      </a:lnTo>
                      <a:lnTo>
                        <a:pt x="2612" y="2057"/>
                      </a:lnTo>
                      <a:lnTo>
                        <a:pt x="2645" y="1992"/>
                      </a:lnTo>
                      <a:lnTo>
                        <a:pt x="2674" y="1923"/>
                      </a:lnTo>
                      <a:lnTo>
                        <a:pt x="2695" y="1851"/>
                      </a:lnTo>
                      <a:lnTo>
                        <a:pt x="2712" y="1778"/>
                      </a:lnTo>
                      <a:lnTo>
                        <a:pt x="2721" y="1701"/>
                      </a:lnTo>
                      <a:lnTo>
                        <a:pt x="2725" y="1623"/>
                      </a:lnTo>
                      <a:lnTo>
                        <a:pt x="2721" y="1546"/>
                      </a:lnTo>
                      <a:lnTo>
                        <a:pt x="2712" y="1469"/>
                      </a:lnTo>
                      <a:lnTo>
                        <a:pt x="2695" y="1396"/>
                      </a:lnTo>
                      <a:lnTo>
                        <a:pt x="2674" y="1324"/>
                      </a:lnTo>
                      <a:lnTo>
                        <a:pt x="2645" y="1255"/>
                      </a:lnTo>
                      <a:lnTo>
                        <a:pt x="2612" y="1189"/>
                      </a:lnTo>
                      <a:lnTo>
                        <a:pt x="2575" y="1127"/>
                      </a:lnTo>
                      <a:lnTo>
                        <a:pt x="2532" y="1068"/>
                      </a:lnTo>
                      <a:lnTo>
                        <a:pt x="2484" y="1012"/>
                      </a:lnTo>
                      <a:lnTo>
                        <a:pt x="2432" y="961"/>
                      </a:lnTo>
                      <a:lnTo>
                        <a:pt x="2376" y="913"/>
                      </a:lnTo>
                      <a:lnTo>
                        <a:pt x="2316" y="870"/>
                      </a:lnTo>
                      <a:lnTo>
                        <a:pt x="2254" y="833"/>
                      </a:lnTo>
                      <a:lnTo>
                        <a:pt x="2188" y="800"/>
                      </a:lnTo>
                      <a:lnTo>
                        <a:pt x="2118" y="772"/>
                      </a:lnTo>
                      <a:lnTo>
                        <a:pt x="2045" y="751"/>
                      </a:lnTo>
                      <a:lnTo>
                        <a:pt x="1972" y="735"/>
                      </a:lnTo>
                      <a:lnTo>
                        <a:pt x="1895" y="725"/>
                      </a:lnTo>
                      <a:lnTo>
                        <a:pt x="1817" y="722"/>
                      </a:lnTo>
                      <a:close/>
                      <a:moveTo>
                        <a:pt x="1199" y="0"/>
                      </a:moveTo>
                      <a:lnTo>
                        <a:pt x="2434" y="0"/>
                      </a:lnTo>
                      <a:lnTo>
                        <a:pt x="2461" y="2"/>
                      </a:lnTo>
                      <a:lnTo>
                        <a:pt x="2486" y="11"/>
                      </a:lnTo>
                      <a:lnTo>
                        <a:pt x="2510" y="23"/>
                      </a:lnTo>
                      <a:lnTo>
                        <a:pt x="2532" y="38"/>
                      </a:lnTo>
                      <a:lnTo>
                        <a:pt x="2551" y="58"/>
                      </a:lnTo>
                      <a:lnTo>
                        <a:pt x="2566" y="79"/>
                      </a:lnTo>
                      <a:lnTo>
                        <a:pt x="2577" y="103"/>
                      </a:lnTo>
                      <a:lnTo>
                        <a:pt x="2691" y="438"/>
                      </a:lnTo>
                      <a:lnTo>
                        <a:pt x="2701" y="462"/>
                      </a:lnTo>
                      <a:lnTo>
                        <a:pt x="2716" y="483"/>
                      </a:lnTo>
                      <a:lnTo>
                        <a:pt x="2736" y="503"/>
                      </a:lnTo>
                      <a:lnTo>
                        <a:pt x="2758" y="518"/>
                      </a:lnTo>
                      <a:lnTo>
                        <a:pt x="2782" y="530"/>
                      </a:lnTo>
                      <a:lnTo>
                        <a:pt x="2807" y="539"/>
                      </a:lnTo>
                      <a:lnTo>
                        <a:pt x="2834" y="541"/>
                      </a:lnTo>
                      <a:lnTo>
                        <a:pt x="3270" y="541"/>
                      </a:lnTo>
                      <a:lnTo>
                        <a:pt x="3319" y="544"/>
                      </a:lnTo>
                      <a:lnTo>
                        <a:pt x="3365" y="554"/>
                      </a:lnTo>
                      <a:lnTo>
                        <a:pt x="3411" y="570"/>
                      </a:lnTo>
                      <a:lnTo>
                        <a:pt x="3452" y="590"/>
                      </a:lnTo>
                      <a:lnTo>
                        <a:pt x="3491" y="617"/>
                      </a:lnTo>
                      <a:lnTo>
                        <a:pt x="3526" y="647"/>
                      </a:lnTo>
                      <a:lnTo>
                        <a:pt x="3557" y="682"/>
                      </a:lnTo>
                      <a:lnTo>
                        <a:pt x="3583" y="720"/>
                      </a:lnTo>
                      <a:lnTo>
                        <a:pt x="3604" y="762"/>
                      </a:lnTo>
                      <a:lnTo>
                        <a:pt x="3620" y="807"/>
                      </a:lnTo>
                      <a:lnTo>
                        <a:pt x="3630" y="853"/>
                      </a:lnTo>
                      <a:lnTo>
                        <a:pt x="3633" y="902"/>
                      </a:lnTo>
                      <a:lnTo>
                        <a:pt x="3633" y="2525"/>
                      </a:lnTo>
                      <a:lnTo>
                        <a:pt x="3630" y="2574"/>
                      </a:lnTo>
                      <a:lnTo>
                        <a:pt x="3620" y="2620"/>
                      </a:lnTo>
                      <a:lnTo>
                        <a:pt x="3604" y="2665"/>
                      </a:lnTo>
                      <a:lnTo>
                        <a:pt x="3583" y="2707"/>
                      </a:lnTo>
                      <a:lnTo>
                        <a:pt x="3557" y="2745"/>
                      </a:lnTo>
                      <a:lnTo>
                        <a:pt x="3526" y="2780"/>
                      </a:lnTo>
                      <a:lnTo>
                        <a:pt x="3491" y="2811"/>
                      </a:lnTo>
                      <a:lnTo>
                        <a:pt x="3452" y="2837"/>
                      </a:lnTo>
                      <a:lnTo>
                        <a:pt x="3411" y="2858"/>
                      </a:lnTo>
                      <a:lnTo>
                        <a:pt x="3365" y="2873"/>
                      </a:lnTo>
                      <a:lnTo>
                        <a:pt x="3319" y="2883"/>
                      </a:lnTo>
                      <a:lnTo>
                        <a:pt x="3270" y="2886"/>
                      </a:lnTo>
                      <a:lnTo>
                        <a:pt x="363" y="2886"/>
                      </a:lnTo>
                      <a:lnTo>
                        <a:pt x="314" y="2883"/>
                      </a:lnTo>
                      <a:lnTo>
                        <a:pt x="268" y="2873"/>
                      </a:lnTo>
                      <a:lnTo>
                        <a:pt x="222" y="2858"/>
                      </a:lnTo>
                      <a:lnTo>
                        <a:pt x="181" y="2837"/>
                      </a:lnTo>
                      <a:lnTo>
                        <a:pt x="142" y="2811"/>
                      </a:lnTo>
                      <a:lnTo>
                        <a:pt x="107" y="2780"/>
                      </a:lnTo>
                      <a:lnTo>
                        <a:pt x="76" y="2745"/>
                      </a:lnTo>
                      <a:lnTo>
                        <a:pt x="50" y="2707"/>
                      </a:lnTo>
                      <a:lnTo>
                        <a:pt x="29" y="2665"/>
                      </a:lnTo>
                      <a:lnTo>
                        <a:pt x="13" y="2620"/>
                      </a:lnTo>
                      <a:lnTo>
                        <a:pt x="3" y="2574"/>
                      </a:lnTo>
                      <a:lnTo>
                        <a:pt x="0" y="2525"/>
                      </a:lnTo>
                      <a:lnTo>
                        <a:pt x="0" y="902"/>
                      </a:lnTo>
                      <a:lnTo>
                        <a:pt x="3" y="853"/>
                      </a:lnTo>
                      <a:lnTo>
                        <a:pt x="13" y="807"/>
                      </a:lnTo>
                      <a:lnTo>
                        <a:pt x="29" y="762"/>
                      </a:lnTo>
                      <a:lnTo>
                        <a:pt x="50" y="720"/>
                      </a:lnTo>
                      <a:lnTo>
                        <a:pt x="76" y="682"/>
                      </a:lnTo>
                      <a:lnTo>
                        <a:pt x="107" y="647"/>
                      </a:lnTo>
                      <a:lnTo>
                        <a:pt x="142" y="617"/>
                      </a:lnTo>
                      <a:lnTo>
                        <a:pt x="181" y="590"/>
                      </a:lnTo>
                      <a:lnTo>
                        <a:pt x="222" y="570"/>
                      </a:lnTo>
                      <a:lnTo>
                        <a:pt x="268" y="554"/>
                      </a:lnTo>
                      <a:lnTo>
                        <a:pt x="314" y="544"/>
                      </a:lnTo>
                      <a:lnTo>
                        <a:pt x="363" y="541"/>
                      </a:lnTo>
                      <a:lnTo>
                        <a:pt x="799" y="541"/>
                      </a:lnTo>
                      <a:lnTo>
                        <a:pt x="826" y="539"/>
                      </a:lnTo>
                      <a:lnTo>
                        <a:pt x="851" y="530"/>
                      </a:lnTo>
                      <a:lnTo>
                        <a:pt x="875" y="518"/>
                      </a:lnTo>
                      <a:lnTo>
                        <a:pt x="897" y="503"/>
                      </a:lnTo>
                      <a:lnTo>
                        <a:pt x="916" y="483"/>
                      </a:lnTo>
                      <a:lnTo>
                        <a:pt x="931" y="462"/>
                      </a:lnTo>
                      <a:lnTo>
                        <a:pt x="942" y="438"/>
                      </a:lnTo>
                      <a:lnTo>
                        <a:pt x="1056" y="103"/>
                      </a:lnTo>
                      <a:lnTo>
                        <a:pt x="1066" y="79"/>
                      </a:lnTo>
                      <a:lnTo>
                        <a:pt x="1081" y="58"/>
                      </a:lnTo>
                      <a:lnTo>
                        <a:pt x="1101" y="38"/>
                      </a:lnTo>
                      <a:lnTo>
                        <a:pt x="1123" y="23"/>
                      </a:lnTo>
                      <a:lnTo>
                        <a:pt x="1147" y="11"/>
                      </a:lnTo>
                      <a:lnTo>
                        <a:pt x="1172" y="2"/>
                      </a:lnTo>
                      <a:lnTo>
                        <a:pt x="11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141" name="Group 14"/>
            <p:cNvGrpSpPr/>
            <p:nvPr/>
          </p:nvGrpSpPr>
          <p:grpSpPr>
            <a:xfrm>
              <a:off x="8124120" y="5760720"/>
              <a:ext cx="3488760" cy="914040"/>
              <a:chOff x="8124120" y="5760720"/>
              <a:chExt cx="3488760" cy="914040"/>
            </a:xfrm>
          </p:grpSpPr>
          <p:sp>
            <p:nvSpPr>
              <p:cNvPr id="142" name="CustomShape 15"/>
              <p:cNvSpPr/>
              <p:nvPr/>
            </p:nvSpPr>
            <p:spPr>
              <a:xfrm>
                <a:off x="9248760" y="6019560"/>
                <a:ext cx="2364120" cy="395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KADEL</a:t>
                </a:r>
                <a:endParaRPr b="1" lang="en-US" sz="2000" spc="-1" strike="noStrike">
                  <a:solidFill>
                    <a:srgbClr val="fff200"/>
                  </a:solidFill>
                  <a:latin typeface="Arial"/>
                </a:endParaRPr>
              </a:p>
            </p:txBody>
          </p:sp>
          <p:grpSp>
            <p:nvGrpSpPr>
              <p:cNvPr id="143" name="Group 16"/>
              <p:cNvGrpSpPr/>
              <p:nvPr/>
            </p:nvGrpSpPr>
            <p:grpSpPr>
              <a:xfrm>
                <a:off x="8124120" y="5760720"/>
                <a:ext cx="914040" cy="914040"/>
                <a:chOff x="8124120" y="5760720"/>
                <a:chExt cx="914040" cy="914040"/>
              </a:xfrm>
            </p:grpSpPr>
            <p:sp>
              <p:nvSpPr>
                <p:cNvPr id="144" name="CustomShape 17"/>
                <p:cNvSpPr/>
                <p:nvPr/>
              </p:nvSpPr>
              <p:spPr>
                <a:xfrm>
                  <a:off x="8124120" y="5760720"/>
                  <a:ext cx="914040" cy="91404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79646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145" name="Group 18"/>
                <p:cNvGrpSpPr/>
                <p:nvPr/>
              </p:nvGrpSpPr>
              <p:grpSpPr>
                <a:xfrm>
                  <a:off x="8291880" y="5972400"/>
                  <a:ext cx="578160" cy="490320"/>
                  <a:chOff x="8291880" y="5972400"/>
                  <a:chExt cx="578160" cy="490320"/>
                </a:xfrm>
              </p:grpSpPr>
              <p:sp>
                <p:nvSpPr>
                  <p:cNvPr id="146" name="CustomShape 19"/>
                  <p:cNvSpPr/>
                  <p:nvPr/>
                </p:nvSpPr>
                <p:spPr>
                  <a:xfrm>
                    <a:off x="8291880" y="5972400"/>
                    <a:ext cx="578160" cy="490320"/>
                  </a:xfrm>
                  <a:custGeom>
                    <a:avLst/>
                    <a:gdLst/>
                    <a:ahLst/>
                    <a:rect l="l" t="t" r="r" b="b"/>
                    <a:pathLst>
                      <a:path w="5628" h="4773">
                        <a:moveTo>
                          <a:pt x="2311" y="3796"/>
                        </a:moveTo>
                        <a:lnTo>
                          <a:pt x="2296" y="3800"/>
                        </a:lnTo>
                        <a:lnTo>
                          <a:pt x="2282" y="3808"/>
                        </a:lnTo>
                        <a:lnTo>
                          <a:pt x="2272" y="3820"/>
                        </a:lnTo>
                        <a:lnTo>
                          <a:pt x="2267" y="3836"/>
                        </a:lnTo>
                        <a:lnTo>
                          <a:pt x="2173" y="4351"/>
                        </a:lnTo>
                        <a:lnTo>
                          <a:pt x="2174" y="4370"/>
                        </a:lnTo>
                        <a:lnTo>
                          <a:pt x="2183" y="4389"/>
                        </a:lnTo>
                        <a:lnTo>
                          <a:pt x="2198" y="4401"/>
                        </a:lnTo>
                        <a:lnTo>
                          <a:pt x="2219" y="4406"/>
                        </a:lnTo>
                        <a:lnTo>
                          <a:pt x="3409" y="4406"/>
                        </a:lnTo>
                        <a:lnTo>
                          <a:pt x="3428" y="4401"/>
                        </a:lnTo>
                        <a:lnTo>
                          <a:pt x="3442" y="4392"/>
                        </a:lnTo>
                        <a:lnTo>
                          <a:pt x="3452" y="4377"/>
                        </a:lnTo>
                        <a:lnTo>
                          <a:pt x="3455" y="4358"/>
                        </a:lnTo>
                        <a:lnTo>
                          <a:pt x="3455" y="4353"/>
                        </a:lnTo>
                        <a:lnTo>
                          <a:pt x="3454" y="4346"/>
                        </a:lnTo>
                        <a:lnTo>
                          <a:pt x="3361" y="3836"/>
                        </a:lnTo>
                        <a:lnTo>
                          <a:pt x="3356" y="3820"/>
                        </a:lnTo>
                        <a:lnTo>
                          <a:pt x="3346" y="3808"/>
                        </a:lnTo>
                        <a:lnTo>
                          <a:pt x="3332" y="3800"/>
                        </a:lnTo>
                        <a:lnTo>
                          <a:pt x="3317" y="3796"/>
                        </a:lnTo>
                        <a:lnTo>
                          <a:pt x="2311" y="3796"/>
                        </a:lnTo>
                        <a:close/>
                        <a:moveTo>
                          <a:pt x="877" y="457"/>
                        </a:moveTo>
                        <a:lnTo>
                          <a:pt x="856" y="461"/>
                        </a:lnTo>
                        <a:lnTo>
                          <a:pt x="839" y="471"/>
                        </a:lnTo>
                        <a:lnTo>
                          <a:pt x="824" y="485"/>
                        </a:lnTo>
                        <a:lnTo>
                          <a:pt x="815" y="504"/>
                        </a:lnTo>
                        <a:lnTo>
                          <a:pt x="812" y="524"/>
                        </a:lnTo>
                        <a:lnTo>
                          <a:pt x="812" y="2832"/>
                        </a:lnTo>
                        <a:lnTo>
                          <a:pt x="815" y="2856"/>
                        </a:lnTo>
                        <a:lnTo>
                          <a:pt x="829" y="2878"/>
                        </a:lnTo>
                        <a:lnTo>
                          <a:pt x="849" y="2892"/>
                        </a:lnTo>
                        <a:lnTo>
                          <a:pt x="4777" y="2892"/>
                        </a:lnTo>
                        <a:lnTo>
                          <a:pt x="4797" y="2878"/>
                        </a:lnTo>
                        <a:lnTo>
                          <a:pt x="4811" y="2856"/>
                        </a:lnTo>
                        <a:lnTo>
                          <a:pt x="4816" y="2832"/>
                        </a:lnTo>
                        <a:lnTo>
                          <a:pt x="4816" y="524"/>
                        </a:lnTo>
                        <a:lnTo>
                          <a:pt x="4813" y="504"/>
                        </a:lnTo>
                        <a:lnTo>
                          <a:pt x="4804" y="485"/>
                        </a:lnTo>
                        <a:lnTo>
                          <a:pt x="4789" y="471"/>
                        </a:lnTo>
                        <a:lnTo>
                          <a:pt x="4772" y="461"/>
                        </a:lnTo>
                        <a:lnTo>
                          <a:pt x="4750" y="457"/>
                        </a:lnTo>
                        <a:lnTo>
                          <a:pt x="877" y="457"/>
                        </a:lnTo>
                        <a:close/>
                        <a:moveTo>
                          <a:pt x="877" y="0"/>
                        </a:moveTo>
                        <a:lnTo>
                          <a:pt x="4750" y="0"/>
                        </a:lnTo>
                        <a:lnTo>
                          <a:pt x="4821" y="5"/>
                        </a:lnTo>
                        <a:lnTo>
                          <a:pt x="4890" y="19"/>
                        </a:lnTo>
                        <a:lnTo>
                          <a:pt x="4954" y="41"/>
                        </a:lnTo>
                        <a:lnTo>
                          <a:pt x="5014" y="72"/>
                        </a:lnTo>
                        <a:lnTo>
                          <a:pt x="5070" y="109"/>
                        </a:lnTo>
                        <a:lnTo>
                          <a:pt x="5121" y="154"/>
                        </a:lnTo>
                        <a:lnTo>
                          <a:pt x="5166" y="203"/>
                        </a:lnTo>
                        <a:lnTo>
                          <a:pt x="5203" y="259"/>
                        </a:lnTo>
                        <a:lnTo>
                          <a:pt x="5234" y="321"/>
                        </a:lnTo>
                        <a:lnTo>
                          <a:pt x="5256" y="384"/>
                        </a:lnTo>
                        <a:lnTo>
                          <a:pt x="5270" y="452"/>
                        </a:lnTo>
                        <a:lnTo>
                          <a:pt x="5275" y="524"/>
                        </a:lnTo>
                        <a:lnTo>
                          <a:pt x="5275" y="2832"/>
                        </a:lnTo>
                        <a:lnTo>
                          <a:pt x="5272" y="2893"/>
                        </a:lnTo>
                        <a:lnTo>
                          <a:pt x="5260" y="2951"/>
                        </a:lnTo>
                        <a:lnTo>
                          <a:pt x="5244" y="3009"/>
                        </a:lnTo>
                        <a:lnTo>
                          <a:pt x="5258" y="3038"/>
                        </a:lnTo>
                        <a:lnTo>
                          <a:pt x="5268" y="3069"/>
                        </a:lnTo>
                        <a:lnTo>
                          <a:pt x="5618" y="4469"/>
                        </a:lnTo>
                        <a:lnTo>
                          <a:pt x="5625" y="4503"/>
                        </a:lnTo>
                        <a:lnTo>
                          <a:pt x="5628" y="4537"/>
                        </a:lnTo>
                        <a:lnTo>
                          <a:pt x="5623" y="4585"/>
                        </a:lnTo>
                        <a:lnTo>
                          <a:pt x="5609" y="4629"/>
                        </a:lnTo>
                        <a:lnTo>
                          <a:pt x="5587" y="4669"/>
                        </a:lnTo>
                        <a:lnTo>
                          <a:pt x="5560" y="4704"/>
                        </a:lnTo>
                        <a:lnTo>
                          <a:pt x="5524" y="4732"/>
                        </a:lnTo>
                        <a:lnTo>
                          <a:pt x="5485" y="4754"/>
                        </a:lnTo>
                        <a:lnTo>
                          <a:pt x="5440" y="4768"/>
                        </a:lnTo>
                        <a:lnTo>
                          <a:pt x="5393" y="4773"/>
                        </a:lnTo>
                        <a:lnTo>
                          <a:pt x="235" y="4773"/>
                        </a:lnTo>
                        <a:lnTo>
                          <a:pt x="193" y="4769"/>
                        </a:lnTo>
                        <a:lnTo>
                          <a:pt x="152" y="4757"/>
                        </a:lnTo>
                        <a:lnTo>
                          <a:pt x="113" y="4738"/>
                        </a:lnTo>
                        <a:lnTo>
                          <a:pt x="78" y="4713"/>
                        </a:lnTo>
                        <a:lnTo>
                          <a:pt x="49" y="4682"/>
                        </a:lnTo>
                        <a:lnTo>
                          <a:pt x="27" y="4646"/>
                        </a:lnTo>
                        <a:lnTo>
                          <a:pt x="10" y="4607"/>
                        </a:lnTo>
                        <a:lnTo>
                          <a:pt x="2" y="4564"/>
                        </a:lnTo>
                        <a:lnTo>
                          <a:pt x="0" y="4523"/>
                        </a:lnTo>
                        <a:lnTo>
                          <a:pt x="7" y="4481"/>
                        </a:lnTo>
                        <a:lnTo>
                          <a:pt x="360" y="3069"/>
                        </a:lnTo>
                        <a:lnTo>
                          <a:pt x="370" y="3038"/>
                        </a:lnTo>
                        <a:lnTo>
                          <a:pt x="384" y="3009"/>
                        </a:lnTo>
                        <a:lnTo>
                          <a:pt x="367" y="2951"/>
                        </a:lnTo>
                        <a:lnTo>
                          <a:pt x="356" y="2893"/>
                        </a:lnTo>
                        <a:lnTo>
                          <a:pt x="353" y="2832"/>
                        </a:lnTo>
                        <a:lnTo>
                          <a:pt x="353" y="524"/>
                        </a:lnTo>
                        <a:lnTo>
                          <a:pt x="358" y="452"/>
                        </a:lnTo>
                        <a:lnTo>
                          <a:pt x="372" y="384"/>
                        </a:lnTo>
                        <a:lnTo>
                          <a:pt x="394" y="321"/>
                        </a:lnTo>
                        <a:lnTo>
                          <a:pt x="425" y="259"/>
                        </a:lnTo>
                        <a:lnTo>
                          <a:pt x="462" y="203"/>
                        </a:lnTo>
                        <a:lnTo>
                          <a:pt x="507" y="154"/>
                        </a:lnTo>
                        <a:lnTo>
                          <a:pt x="558" y="109"/>
                        </a:lnTo>
                        <a:lnTo>
                          <a:pt x="612" y="72"/>
                        </a:lnTo>
                        <a:lnTo>
                          <a:pt x="674" y="41"/>
                        </a:lnTo>
                        <a:lnTo>
                          <a:pt x="738" y="19"/>
                        </a:lnTo>
                        <a:lnTo>
                          <a:pt x="807" y="5"/>
                        </a:lnTo>
                        <a:lnTo>
                          <a:pt x="87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47" name="CustomShape 20"/>
                  <p:cNvSpPr/>
                  <p:nvPr/>
                </p:nvSpPr>
                <p:spPr>
                  <a:xfrm>
                    <a:off x="8530920" y="6090480"/>
                    <a:ext cx="100440" cy="100080"/>
                  </a:xfrm>
                  <a:custGeom>
                    <a:avLst/>
                    <a:gdLst/>
                    <a:ahLst/>
                    <a:rect l="l" t="t" r="r" b="b"/>
                    <a:pathLst>
                      <a:path w="978" h="980">
                        <a:moveTo>
                          <a:pt x="73" y="0"/>
                        </a:moveTo>
                        <a:lnTo>
                          <a:pt x="93" y="3"/>
                        </a:lnTo>
                        <a:lnTo>
                          <a:pt x="770" y="261"/>
                        </a:lnTo>
                        <a:lnTo>
                          <a:pt x="789" y="271"/>
                        </a:lnTo>
                        <a:lnTo>
                          <a:pt x="803" y="289"/>
                        </a:lnTo>
                        <a:lnTo>
                          <a:pt x="811" y="307"/>
                        </a:lnTo>
                        <a:lnTo>
                          <a:pt x="815" y="329"/>
                        </a:lnTo>
                        <a:lnTo>
                          <a:pt x="810" y="352"/>
                        </a:lnTo>
                        <a:lnTo>
                          <a:pt x="799" y="370"/>
                        </a:lnTo>
                        <a:lnTo>
                          <a:pt x="784" y="384"/>
                        </a:lnTo>
                        <a:lnTo>
                          <a:pt x="764" y="393"/>
                        </a:lnTo>
                        <a:lnTo>
                          <a:pt x="617" y="434"/>
                        </a:lnTo>
                        <a:lnTo>
                          <a:pt x="960" y="777"/>
                        </a:lnTo>
                        <a:lnTo>
                          <a:pt x="972" y="794"/>
                        </a:lnTo>
                        <a:lnTo>
                          <a:pt x="978" y="814"/>
                        </a:lnTo>
                        <a:lnTo>
                          <a:pt x="978" y="836"/>
                        </a:lnTo>
                        <a:lnTo>
                          <a:pt x="972" y="857"/>
                        </a:lnTo>
                        <a:lnTo>
                          <a:pt x="960" y="874"/>
                        </a:lnTo>
                        <a:lnTo>
                          <a:pt x="873" y="961"/>
                        </a:lnTo>
                        <a:lnTo>
                          <a:pt x="854" y="973"/>
                        </a:lnTo>
                        <a:lnTo>
                          <a:pt x="834" y="980"/>
                        </a:lnTo>
                        <a:lnTo>
                          <a:pt x="813" y="980"/>
                        </a:lnTo>
                        <a:lnTo>
                          <a:pt x="793" y="973"/>
                        </a:lnTo>
                        <a:lnTo>
                          <a:pt x="774" y="961"/>
                        </a:lnTo>
                        <a:lnTo>
                          <a:pt x="433" y="618"/>
                        </a:lnTo>
                        <a:lnTo>
                          <a:pt x="392" y="765"/>
                        </a:lnTo>
                        <a:lnTo>
                          <a:pt x="383" y="785"/>
                        </a:lnTo>
                        <a:lnTo>
                          <a:pt x="368" y="801"/>
                        </a:lnTo>
                        <a:lnTo>
                          <a:pt x="349" y="811"/>
                        </a:lnTo>
                        <a:lnTo>
                          <a:pt x="329" y="816"/>
                        </a:lnTo>
                        <a:lnTo>
                          <a:pt x="307" y="814"/>
                        </a:lnTo>
                        <a:lnTo>
                          <a:pt x="286" y="804"/>
                        </a:lnTo>
                        <a:lnTo>
                          <a:pt x="271" y="790"/>
                        </a:lnTo>
                        <a:lnTo>
                          <a:pt x="260" y="772"/>
                        </a:lnTo>
                        <a:lnTo>
                          <a:pt x="3" y="94"/>
                        </a:lnTo>
                        <a:lnTo>
                          <a:pt x="0" y="75"/>
                        </a:lnTo>
                        <a:lnTo>
                          <a:pt x="0" y="55"/>
                        </a:lnTo>
                        <a:lnTo>
                          <a:pt x="6" y="36"/>
                        </a:lnTo>
                        <a:lnTo>
                          <a:pt x="20" y="21"/>
                        </a:lnTo>
                        <a:lnTo>
                          <a:pt x="35" y="9"/>
                        </a:lnTo>
                        <a:lnTo>
                          <a:pt x="54" y="2"/>
                        </a:lnTo>
                        <a:lnTo>
                          <a:pt x="7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</p:grpSp>
      </p:grpSp>
      <p:grpSp>
        <p:nvGrpSpPr>
          <p:cNvPr id="148" name="Group 21"/>
          <p:cNvGrpSpPr/>
          <p:nvPr/>
        </p:nvGrpSpPr>
        <p:grpSpPr>
          <a:xfrm>
            <a:off x="3693960" y="0"/>
            <a:ext cx="8494560" cy="6858000"/>
            <a:chOff x="3693960" y="0"/>
            <a:chExt cx="8494560" cy="6858000"/>
          </a:xfrm>
        </p:grpSpPr>
        <p:sp>
          <p:nvSpPr>
            <p:cNvPr id="149" name="Line 22"/>
            <p:cNvSpPr/>
            <p:nvPr/>
          </p:nvSpPr>
          <p:spPr>
            <a:xfrm flipH="1">
              <a:off x="3693960" y="0"/>
              <a:ext cx="4017960" cy="3879000"/>
            </a:xfrm>
            <a:prstGeom prst="line">
              <a:avLst/>
            </a:prstGeom>
            <a:ln w="381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Line 23"/>
            <p:cNvSpPr/>
            <p:nvPr/>
          </p:nvSpPr>
          <p:spPr>
            <a:xfrm flipH="1">
              <a:off x="6547680" y="24120"/>
              <a:ext cx="1806840" cy="1744200"/>
            </a:xfrm>
            <a:prstGeom prst="line">
              <a:avLst/>
            </a:prstGeom>
            <a:ln w="648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Line 24"/>
            <p:cNvSpPr/>
            <p:nvPr/>
          </p:nvSpPr>
          <p:spPr>
            <a:xfrm flipH="1">
              <a:off x="5753880" y="0"/>
              <a:ext cx="1806840" cy="1744200"/>
            </a:xfrm>
            <a:prstGeom prst="line">
              <a:avLst/>
            </a:prstGeom>
            <a:ln w="648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Line 25"/>
            <p:cNvSpPr/>
            <p:nvPr/>
          </p:nvSpPr>
          <p:spPr>
            <a:xfrm flipH="1">
              <a:off x="7711920" y="11880"/>
              <a:ext cx="957240" cy="924480"/>
            </a:xfrm>
            <a:prstGeom prst="line">
              <a:avLst/>
            </a:prstGeom>
            <a:ln w="7632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Line 26"/>
            <p:cNvSpPr/>
            <p:nvPr/>
          </p:nvSpPr>
          <p:spPr>
            <a:xfrm flipH="1">
              <a:off x="4350960" y="742320"/>
              <a:ext cx="6199920" cy="6115680"/>
            </a:xfrm>
            <a:prstGeom prst="line">
              <a:avLst/>
            </a:prstGeom>
            <a:ln w="648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Line 27"/>
            <p:cNvSpPr/>
            <p:nvPr/>
          </p:nvSpPr>
          <p:spPr>
            <a:xfrm flipH="1">
              <a:off x="10143360" y="790920"/>
              <a:ext cx="2045160" cy="2017800"/>
            </a:xfrm>
            <a:prstGeom prst="line">
              <a:avLst/>
            </a:prstGeom>
            <a:ln w="7632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" name="Group 28"/>
          <p:cNvGrpSpPr/>
          <p:nvPr/>
        </p:nvGrpSpPr>
        <p:grpSpPr>
          <a:xfrm>
            <a:off x="9633240" y="510840"/>
            <a:ext cx="1639440" cy="3401640"/>
            <a:chOff x="9633240" y="510840"/>
            <a:chExt cx="1639440" cy="3401640"/>
          </a:xfrm>
        </p:grpSpPr>
        <p:sp>
          <p:nvSpPr>
            <p:cNvPr id="156" name="CustomShape 29"/>
            <p:cNvSpPr/>
            <p:nvPr/>
          </p:nvSpPr>
          <p:spPr>
            <a:xfrm>
              <a:off x="9633240" y="510840"/>
              <a:ext cx="1639440" cy="3401640"/>
            </a:xfrm>
            <a:custGeom>
              <a:avLst/>
              <a:gdLst/>
              <a:ahLst/>
              <a:rect l="l" t="t" r="r" b="b"/>
              <a:pathLst>
                <a:path w="104" h="219">
                  <a:moveTo>
                    <a:pt x="16" y="219"/>
                  </a:moveTo>
                  <a:cubicBezTo>
                    <a:pt x="7" y="219"/>
                    <a:pt x="0" y="212"/>
                    <a:pt x="0" y="20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7" y="0"/>
                    <a:pt x="104" y="8"/>
                    <a:pt x="104" y="17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12"/>
                    <a:pt x="97" y="219"/>
                    <a:pt x="88" y="219"/>
                  </a:cubicBezTo>
                  <a:lnTo>
                    <a:pt x="16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30"/>
            <p:cNvSpPr/>
            <p:nvPr/>
          </p:nvSpPr>
          <p:spPr>
            <a:xfrm>
              <a:off x="9759240" y="992520"/>
              <a:ext cx="1403640" cy="2454480"/>
            </a:xfrm>
            <a:prstGeom prst="rect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31"/>
            <p:cNvSpPr/>
            <p:nvPr/>
          </p:nvSpPr>
          <p:spPr>
            <a:xfrm>
              <a:off x="10327320" y="3571920"/>
              <a:ext cx="251640" cy="247680"/>
            </a:xfrm>
            <a:prstGeom prst="ellipse">
              <a:avLst/>
            </a:prstGeom>
            <a:solidFill>
              <a:srgbClr val="f4ab17"/>
            </a:solidFill>
            <a:ln w="19080">
              <a:solidFill>
                <a:srgbClr val="f1f2f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32"/>
            <p:cNvSpPr/>
            <p:nvPr/>
          </p:nvSpPr>
          <p:spPr>
            <a:xfrm>
              <a:off x="10327320" y="790560"/>
              <a:ext cx="267120" cy="46800"/>
            </a:xfrm>
            <a:custGeom>
              <a:avLst/>
              <a:gdLst/>
              <a:ahLst/>
              <a:rect l="l" t="t" r="r" b="b"/>
              <a:pathLst>
                <a:path w="17" h="3">
                  <a:moveTo>
                    <a:pt x="16" y="3"/>
                  </a:moveTo>
                  <a:cubicBezTo>
                    <a:pt x="16" y="3"/>
                    <a:pt x="17" y="2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33"/>
            <p:cNvSpPr/>
            <p:nvPr/>
          </p:nvSpPr>
          <p:spPr>
            <a:xfrm>
              <a:off x="10421640" y="651240"/>
              <a:ext cx="62640" cy="61200"/>
            </a:xfrm>
            <a:prstGeom prst="ellipse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1" name="Group 34"/>
          <p:cNvGrpSpPr/>
          <p:nvPr/>
        </p:nvGrpSpPr>
        <p:grpSpPr>
          <a:xfrm>
            <a:off x="6953400" y="509040"/>
            <a:ext cx="1639440" cy="3401640"/>
            <a:chOff x="6953400" y="509040"/>
            <a:chExt cx="1639440" cy="3401640"/>
          </a:xfrm>
        </p:grpSpPr>
        <p:sp>
          <p:nvSpPr>
            <p:cNvPr id="162" name="CustomShape 35"/>
            <p:cNvSpPr/>
            <p:nvPr/>
          </p:nvSpPr>
          <p:spPr>
            <a:xfrm>
              <a:off x="6953400" y="509040"/>
              <a:ext cx="1639440" cy="3401640"/>
            </a:xfrm>
            <a:custGeom>
              <a:avLst/>
              <a:gdLst/>
              <a:ahLst/>
              <a:rect l="l" t="t" r="r" b="b"/>
              <a:pathLst>
                <a:path w="104" h="219">
                  <a:moveTo>
                    <a:pt x="16" y="219"/>
                  </a:moveTo>
                  <a:cubicBezTo>
                    <a:pt x="7" y="219"/>
                    <a:pt x="0" y="212"/>
                    <a:pt x="0" y="20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7" y="0"/>
                    <a:pt x="104" y="8"/>
                    <a:pt x="104" y="17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12"/>
                    <a:pt x="97" y="219"/>
                    <a:pt x="88" y="219"/>
                  </a:cubicBezTo>
                  <a:lnTo>
                    <a:pt x="16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36"/>
            <p:cNvSpPr/>
            <p:nvPr/>
          </p:nvSpPr>
          <p:spPr>
            <a:xfrm>
              <a:off x="7079040" y="990360"/>
              <a:ext cx="1403640" cy="2454480"/>
            </a:xfrm>
            <a:prstGeom prst="rect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37"/>
            <p:cNvSpPr/>
            <p:nvPr/>
          </p:nvSpPr>
          <p:spPr>
            <a:xfrm>
              <a:off x="7647480" y="3569760"/>
              <a:ext cx="251640" cy="247680"/>
            </a:xfrm>
            <a:prstGeom prst="ellipse">
              <a:avLst/>
            </a:prstGeom>
            <a:solidFill>
              <a:srgbClr val="f4ab17"/>
            </a:solidFill>
            <a:ln w="19080">
              <a:solidFill>
                <a:srgbClr val="f1f2f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38"/>
            <p:cNvSpPr/>
            <p:nvPr/>
          </p:nvSpPr>
          <p:spPr>
            <a:xfrm>
              <a:off x="7647480" y="788400"/>
              <a:ext cx="267120" cy="46800"/>
            </a:xfrm>
            <a:custGeom>
              <a:avLst/>
              <a:gdLst/>
              <a:ahLst/>
              <a:rect l="l" t="t" r="r" b="b"/>
              <a:pathLst>
                <a:path w="17" h="3">
                  <a:moveTo>
                    <a:pt x="16" y="3"/>
                  </a:moveTo>
                  <a:cubicBezTo>
                    <a:pt x="16" y="3"/>
                    <a:pt x="17" y="2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39"/>
            <p:cNvSpPr/>
            <p:nvPr/>
          </p:nvSpPr>
          <p:spPr>
            <a:xfrm>
              <a:off x="7741800" y="649440"/>
              <a:ext cx="62640" cy="61200"/>
            </a:xfrm>
            <a:prstGeom prst="ellipse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7" name="Group 40"/>
          <p:cNvGrpSpPr/>
          <p:nvPr/>
        </p:nvGrpSpPr>
        <p:grpSpPr>
          <a:xfrm>
            <a:off x="8049240" y="276840"/>
            <a:ext cx="1983960" cy="4115880"/>
            <a:chOff x="8049240" y="276840"/>
            <a:chExt cx="1983960" cy="4115880"/>
          </a:xfrm>
        </p:grpSpPr>
        <p:sp>
          <p:nvSpPr>
            <p:cNvPr id="168" name="CustomShape 41"/>
            <p:cNvSpPr/>
            <p:nvPr/>
          </p:nvSpPr>
          <p:spPr>
            <a:xfrm>
              <a:off x="8049240" y="276840"/>
              <a:ext cx="1983960" cy="4115880"/>
            </a:xfrm>
            <a:custGeom>
              <a:avLst/>
              <a:gdLst/>
              <a:ahLst/>
              <a:rect l="l" t="t" r="r" b="b"/>
              <a:pathLst>
                <a:path w="104" h="219">
                  <a:moveTo>
                    <a:pt x="16" y="219"/>
                  </a:moveTo>
                  <a:cubicBezTo>
                    <a:pt x="7" y="219"/>
                    <a:pt x="0" y="212"/>
                    <a:pt x="0" y="20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7" y="0"/>
                    <a:pt x="104" y="8"/>
                    <a:pt x="104" y="17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12"/>
                    <a:pt x="97" y="219"/>
                    <a:pt x="88" y="219"/>
                  </a:cubicBezTo>
                  <a:lnTo>
                    <a:pt x="16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42"/>
            <p:cNvSpPr/>
            <p:nvPr/>
          </p:nvSpPr>
          <p:spPr>
            <a:xfrm>
              <a:off x="8201520" y="859320"/>
              <a:ext cx="1698120" cy="2970000"/>
            </a:xfrm>
            <a:prstGeom prst="rect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43"/>
            <p:cNvSpPr/>
            <p:nvPr/>
          </p:nvSpPr>
          <p:spPr>
            <a:xfrm>
              <a:off x="8888760" y="3980520"/>
              <a:ext cx="304560" cy="299520"/>
            </a:xfrm>
            <a:prstGeom prst="ellipse">
              <a:avLst/>
            </a:prstGeom>
            <a:solidFill>
              <a:srgbClr val="f4ab17"/>
            </a:solidFill>
            <a:ln w="19080">
              <a:solidFill>
                <a:srgbClr val="f1f2f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44"/>
            <p:cNvSpPr/>
            <p:nvPr/>
          </p:nvSpPr>
          <p:spPr>
            <a:xfrm>
              <a:off x="8888760" y="614880"/>
              <a:ext cx="323640" cy="56880"/>
            </a:xfrm>
            <a:custGeom>
              <a:avLst/>
              <a:gdLst/>
              <a:ahLst/>
              <a:rect l="l" t="t" r="r" b="b"/>
              <a:pathLst>
                <a:path w="17" h="3">
                  <a:moveTo>
                    <a:pt x="16" y="3"/>
                  </a:moveTo>
                  <a:cubicBezTo>
                    <a:pt x="16" y="3"/>
                    <a:pt x="17" y="2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45"/>
            <p:cNvSpPr/>
            <p:nvPr/>
          </p:nvSpPr>
          <p:spPr>
            <a:xfrm>
              <a:off x="9003240" y="446760"/>
              <a:ext cx="75960" cy="74160"/>
            </a:xfrm>
            <a:prstGeom prst="ellipse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0" y="24120"/>
            <a:ext cx="182880" cy="180468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 rot="21526800">
            <a:off x="7057440" y="954360"/>
            <a:ext cx="1743840" cy="25016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9578520" y="1005840"/>
            <a:ext cx="1584360" cy="256608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4"/>
          <a:stretch/>
        </p:blipFill>
        <p:spPr>
          <a:xfrm>
            <a:off x="8201520" y="859320"/>
            <a:ext cx="1698120" cy="293580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5"/>
          <a:stretch/>
        </p:blipFill>
        <p:spPr>
          <a:xfrm>
            <a:off x="0" y="24120"/>
            <a:ext cx="3931920" cy="262764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6"/>
          <a:stretch/>
        </p:blipFill>
        <p:spPr>
          <a:xfrm>
            <a:off x="756720" y="5945400"/>
            <a:ext cx="336600" cy="49284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7"/>
          <a:stretch/>
        </p:blipFill>
        <p:spPr>
          <a:xfrm>
            <a:off x="0" y="0"/>
            <a:ext cx="12188520" cy="5571720"/>
          </a:xfrm>
          <a:prstGeom prst="rect">
            <a:avLst/>
          </a:prstGeom>
          <a:ln>
            <a:noFill/>
          </a:ln>
        </p:spPr>
      </p:pic>
    </p:spTree>
  </p:cSld>
  <p:transition spd="med">
    <p:wheel spokes="1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152640" y="2037600"/>
            <a:ext cx="12191760" cy="290016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f4ab17"/>
              </a:gs>
            </a:gsLst>
            <a:path path="circle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2"/>
          <p:cNvSpPr/>
          <p:nvPr/>
        </p:nvSpPr>
        <p:spPr>
          <a:xfrm>
            <a:off x="539280" y="2586240"/>
            <a:ext cx="8554320" cy="11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Quiz </a:t>
            </a: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KADEL breast cancer prediction mobile app</a:t>
            </a:r>
            <a:endParaRPr b="1" lang="en-US" sz="24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3600360" y="625320"/>
            <a:ext cx="4990680" cy="82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Education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grpSp>
        <p:nvGrpSpPr>
          <p:cNvPr id="386" name="Group 4"/>
          <p:cNvGrpSpPr/>
          <p:nvPr/>
        </p:nvGrpSpPr>
        <p:grpSpPr>
          <a:xfrm>
            <a:off x="9483840" y="946080"/>
            <a:ext cx="1983960" cy="4115880"/>
            <a:chOff x="9483840" y="946080"/>
            <a:chExt cx="1983960" cy="4115880"/>
          </a:xfrm>
        </p:grpSpPr>
        <p:grpSp>
          <p:nvGrpSpPr>
            <p:cNvPr id="387" name="Group 5"/>
            <p:cNvGrpSpPr/>
            <p:nvPr/>
          </p:nvGrpSpPr>
          <p:grpSpPr>
            <a:xfrm>
              <a:off x="9483840" y="946080"/>
              <a:ext cx="1983960" cy="4115880"/>
              <a:chOff x="9483840" y="946080"/>
              <a:chExt cx="1983960" cy="4115880"/>
            </a:xfrm>
          </p:grpSpPr>
          <p:sp>
            <p:nvSpPr>
              <p:cNvPr id="388" name="CustomShape 6"/>
              <p:cNvSpPr/>
              <p:nvPr/>
            </p:nvSpPr>
            <p:spPr>
              <a:xfrm>
                <a:off x="9483840" y="946080"/>
                <a:ext cx="1983960" cy="4115880"/>
              </a:xfrm>
              <a:custGeom>
                <a:avLst/>
                <a:gdLst/>
                <a:ahLst/>
                <a:rect l="l" t="t" r="r" b="b"/>
                <a:pathLst>
                  <a:path w="104" h="219">
                    <a:moveTo>
                      <a:pt x="16" y="219"/>
                    </a:moveTo>
                    <a:cubicBezTo>
                      <a:pt x="7" y="219"/>
                      <a:pt x="0" y="212"/>
                      <a:pt x="0" y="20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7" y="0"/>
                      <a:pt x="104" y="8"/>
                      <a:pt x="104" y="17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4" y="212"/>
                      <a:pt x="97" y="219"/>
                      <a:pt x="88" y="219"/>
                    </a:cubicBezTo>
                    <a:lnTo>
                      <a:pt x="16" y="2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CustomShape 7"/>
              <p:cNvSpPr/>
              <p:nvPr/>
            </p:nvSpPr>
            <p:spPr>
              <a:xfrm>
                <a:off x="9636120" y="1528920"/>
                <a:ext cx="1698120" cy="2970000"/>
              </a:xfrm>
              <a:prstGeom prst="rect">
                <a:avLst/>
              </a:pr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CustomShape 8"/>
              <p:cNvSpPr/>
              <p:nvPr/>
            </p:nvSpPr>
            <p:spPr>
              <a:xfrm>
                <a:off x="10323360" y="4649760"/>
                <a:ext cx="304560" cy="299520"/>
              </a:xfrm>
              <a:prstGeom prst="ellipse">
                <a:avLst/>
              </a:prstGeom>
              <a:solidFill>
                <a:srgbClr val="f4ab17"/>
              </a:solidFill>
              <a:ln w="19080">
                <a:solidFill>
                  <a:srgbClr val="f1f2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CustomShape 9"/>
              <p:cNvSpPr/>
              <p:nvPr/>
            </p:nvSpPr>
            <p:spPr>
              <a:xfrm>
                <a:off x="10323360" y="1284120"/>
                <a:ext cx="323640" cy="56880"/>
              </a:xfrm>
              <a:custGeom>
                <a:avLst/>
                <a:gdLst/>
                <a:ahLst/>
                <a:rect l="l" t="t" r="r" b="b"/>
                <a:pathLst>
                  <a:path w="17" h="3">
                    <a:moveTo>
                      <a:pt x="16" y="3"/>
                    </a:moveTo>
                    <a:cubicBezTo>
                      <a:pt x="16" y="3"/>
                      <a:pt x="17" y="2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lnTo>
                      <a:pt x="16" y="3"/>
                    </a:lnTo>
                    <a:close/>
                  </a:path>
                </a:pathLst>
              </a:cu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" name="CustomShape 10"/>
              <p:cNvSpPr/>
              <p:nvPr/>
            </p:nvSpPr>
            <p:spPr>
              <a:xfrm>
                <a:off x="10437840" y="1116000"/>
                <a:ext cx="75960" cy="74160"/>
              </a:xfrm>
              <a:prstGeom prst="ellipse">
                <a:avLst/>
              </a:pr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93" name="Group 11"/>
            <p:cNvGrpSpPr/>
            <p:nvPr/>
          </p:nvGrpSpPr>
          <p:grpSpPr>
            <a:xfrm>
              <a:off x="9961200" y="2305440"/>
              <a:ext cx="1029240" cy="1397520"/>
              <a:chOff x="9961200" y="2305440"/>
              <a:chExt cx="1029240" cy="1397520"/>
            </a:xfrm>
          </p:grpSpPr>
          <p:sp>
            <p:nvSpPr>
              <p:cNvPr id="394" name="CustomShape 12"/>
              <p:cNvSpPr/>
              <p:nvPr/>
            </p:nvSpPr>
            <p:spPr>
              <a:xfrm>
                <a:off x="10330920" y="3485880"/>
                <a:ext cx="290520" cy="43200"/>
              </a:xfrm>
              <a:custGeom>
                <a:avLst/>
                <a:gdLst/>
                <a:ahLst/>
                <a:rect l="l" t="t" r="r" b="b"/>
                <a:pathLst>
                  <a:path w="870" h="130">
                    <a:moveTo>
                      <a:pt x="64" y="0"/>
                    </a:moveTo>
                    <a:lnTo>
                      <a:pt x="806" y="0"/>
                    </a:lnTo>
                    <a:lnTo>
                      <a:pt x="827" y="3"/>
                    </a:lnTo>
                    <a:lnTo>
                      <a:pt x="844" y="12"/>
                    </a:lnTo>
                    <a:lnTo>
                      <a:pt x="858" y="27"/>
                    </a:lnTo>
                    <a:lnTo>
                      <a:pt x="866" y="44"/>
                    </a:lnTo>
                    <a:lnTo>
                      <a:pt x="870" y="66"/>
                    </a:lnTo>
                    <a:lnTo>
                      <a:pt x="866" y="86"/>
                    </a:lnTo>
                    <a:lnTo>
                      <a:pt x="858" y="103"/>
                    </a:lnTo>
                    <a:lnTo>
                      <a:pt x="844" y="118"/>
                    </a:lnTo>
                    <a:lnTo>
                      <a:pt x="827" y="127"/>
                    </a:lnTo>
                    <a:lnTo>
                      <a:pt x="806" y="130"/>
                    </a:lnTo>
                    <a:lnTo>
                      <a:pt x="64" y="130"/>
                    </a:lnTo>
                    <a:lnTo>
                      <a:pt x="43" y="127"/>
                    </a:lnTo>
                    <a:lnTo>
                      <a:pt x="26" y="118"/>
                    </a:lnTo>
                    <a:lnTo>
                      <a:pt x="11" y="103"/>
                    </a:lnTo>
                    <a:lnTo>
                      <a:pt x="4" y="86"/>
                    </a:lnTo>
                    <a:lnTo>
                      <a:pt x="0" y="66"/>
                    </a:lnTo>
                    <a:lnTo>
                      <a:pt x="4" y="44"/>
                    </a:lnTo>
                    <a:lnTo>
                      <a:pt x="11" y="27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" name="CustomShape 13"/>
              <p:cNvSpPr/>
              <p:nvPr/>
            </p:nvSpPr>
            <p:spPr>
              <a:xfrm>
                <a:off x="10358280" y="3573000"/>
                <a:ext cx="235440" cy="43920"/>
              </a:xfrm>
              <a:custGeom>
                <a:avLst/>
                <a:gdLst/>
                <a:ahLst/>
                <a:rect l="l" t="t" r="r" b="b"/>
                <a:pathLst>
                  <a:path w="705" h="131">
                    <a:moveTo>
                      <a:pt x="64" y="0"/>
                    </a:moveTo>
                    <a:lnTo>
                      <a:pt x="641" y="0"/>
                    </a:lnTo>
                    <a:lnTo>
                      <a:pt x="662" y="4"/>
                    </a:lnTo>
                    <a:lnTo>
                      <a:pt x="679" y="13"/>
                    </a:lnTo>
                    <a:lnTo>
                      <a:pt x="693" y="26"/>
                    </a:lnTo>
                    <a:lnTo>
                      <a:pt x="703" y="45"/>
                    </a:lnTo>
                    <a:lnTo>
                      <a:pt x="705" y="65"/>
                    </a:lnTo>
                    <a:lnTo>
                      <a:pt x="703" y="85"/>
                    </a:lnTo>
                    <a:lnTo>
                      <a:pt x="693" y="104"/>
                    </a:lnTo>
                    <a:lnTo>
                      <a:pt x="679" y="118"/>
                    </a:lnTo>
                    <a:lnTo>
                      <a:pt x="662" y="127"/>
                    </a:lnTo>
                    <a:lnTo>
                      <a:pt x="641" y="131"/>
                    </a:lnTo>
                    <a:lnTo>
                      <a:pt x="64" y="131"/>
                    </a:lnTo>
                    <a:lnTo>
                      <a:pt x="43" y="127"/>
                    </a:lnTo>
                    <a:lnTo>
                      <a:pt x="26" y="118"/>
                    </a:lnTo>
                    <a:lnTo>
                      <a:pt x="12" y="104"/>
                    </a:lnTo>
                    <a:lnTo>
                      <a:pt x="4" y="85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" name="CustomShape 14"/>
              <p:cNvSpPr/>
              <p:nvPr/>
            </p:nvSpPr>
            <p:spPr>
              <a:xfrm>
                <a:off x="10323000" y="2864880"/>
                <a:ext cx="132840" cy="470880"/>
              </a:xfrm>
              <a:custGeom>
                <a:avLst/>
                <a:gdLst/>
                <a:ahLst/>
                <a:rect l="l" t="t" r="r" b="b"/>
                <a:pathLst>
                  <a:path w="398" h="1409">
                    <a:moveTo>
                      <a:pt x="71" y="0"/>
                    </a:moveTo>
                    <a:lnTo>
                      <a:pt x="89" y="5"/>
                    </a:lnTo>
                    <a:lnTo>
                      <a:pt x="106" y="16"/>
                    </a:lnTo>
                    <a:lnTo>
                      <a:pt x="118" y="32"/>
                    </a:lnTo>
                    <a:lnTo>
                      <a:pt x="163" y="116"/>
                    </a:lnTo>
                    <a:lnTo>
                      <a:pt x="202" y="197"/>
                    </a:lnTo>
                    <a:lnTo>
                      <a:pt x="237" y="275"/>
                    </a:lnTo>
                    <a:lnTo>
                      <a:pt x="267" y="351"/>
                    </a:lnTo>
                    <a:lnTo>
                      <a:pt x="294" y="425"/>
                    </a:lnTo>
                    <a:lnTo>
                      <a:pt x="316" y="499"/>
                    </a:lnTo>
                    <a:lnTo>
                      <a:pt x="336" y="574"/>
                    </a:lnTo>
                    <a:lnTo>
                      <a:pt x="351" y="649"/>
                    </a:lnTo>
                    <a:lnTo>
                      <a:pt x="367" y="734"/>
                    </a:lnTo>
                    <a:lnTo>
                      <a:pt x="377" y="823"/>
                    </a:lnTo>
                    <a:lnTo>
                      <a:pt x="387" y="915"/>
                    </a:lnTo>
                    <a:lnTo>
                      <a:pt x="392" y="1013"/>
                    </a:lnTo>
                    <a:lnTo>
                      <a:pt x="396" y="1117"/>
                    </a:lnTo>
                    <a:lnTo>
                      <a:pt x="398" y="1226"/>
                    </a:lnTo>
                    <a:lnTo>
                      <a:pt x="398" y="1344"/>
                    </a:lnTo>
                    <a:lnTo>
                      <a:pt x="396" y="1365"/>
                    </a:lnTo>
                    <a:lnTo>
                      <a:pt x="387" y="1383"/>
                    </a:lnTo>
                    <a:lnTo>
                      <a:pt x="372" y="1397"/>
                    </a:lnTo>
                    <a:lnTo>
                      <a:pt x="355" y="1406"/>
                    </a:lnTo>
                    <a:lnTo>
                      <a:pt x="336" y="1409"/>
                    </a:lnTo>
                    <a:lnTo>
                      <a:pt x="315" y="1406"/>
                    </a:lnTo>
                    <a:lnTo>
                      <a:pt x="298" y="1397"/>
                    </a:lnTo>
                    <a:lnTo>
                      <a:pt x="283" y="1383"/>
                    </a:lnTo>
                    <a:lnTo>
                      <a:pt x="274" y="1365"/>
                    </a:lnTo>
                    <a:lnTo>
                      <a:pt x="271" y="1344"/>
                    </a:lnTo>
                    <a:lnTo>
                      <a:pt x="271" y="1230"/>
                    </a:lnTo>
                    <a:lnTo>
                      <a:pt x="269" y="1125"/>
                    </a:lnTo>
                    <a:lnTo>
                      <a:pt x="265" y="1025"/>
                    </a:lnTo>
                    <a:lnTo>
                      <a:pt x="259" y="930"/>
                    </a:lnTo>
                    <a:lnTo>
                      <a:pt x="252" y="842"/>
                    </a:lnTo>
                    <a:lnTo>
                      <a:pt x="241" y="756"/>
                    </a:lnTo>
                    <a:lnTo>
                      <a:pt x="227" y="673"/>
                    </a:lnTo>
                    <a:lnTo>
                      <a:pt x="211" y="603"/>
                    </a:lnTo>
                    <a:lnTo>
                      <a:pt x="193" y="535"/>
                    </a:lnTo>
                    <a:lnTo>
                      <a:pt x="172" y="464"/>
                    </a:lnTo>
                    <a:lnTo>
                      <a:pt x="147" y="395"/>
                    </a:lnTo>
                    <a:lnTo>
                      <a:pt x="118" y="324"/>
                    </a:lnTo>
                    <a:lnTo>
                      <a:pt x="85" y="251"/>
                    </a:lnTo>
                    <a:lnTo>
                      <a:pt x="48" y="174"/>
                    </a:lnTo>
                    <a:lnTo>
                      <a:pt x="8" y="96"/>
                    </a:lnTo>
                    <a:lnTo>
                      <a:pt x="0" y="76"/>
                    </a:lnTo>
                    <a:lnTo>
                      <a:pt x="0" y="56"/>
                    </a:lnTo>
                    <a:lnTo>
                      <a:pt x="5" y="37"/>
                    </a:lnTo>
                    <a:lnTo>
                      <a:pt x="16" y="20"/>
                    </a:lnTo>
                    <a:lnTo>
                      <a:pt x="31" y="8"/>
                    </a:lnTo>
                    <a:lnTo>
                      <a:pt x="5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" name="CustomShape 15"/>
              <p:cNvSpPr/>
              <p:nvPr/>
            </p:nvSpPr>
            <p:spPr>
              <a:xfrm>
                <a:off x="10496520" y="2864880"/>
                <a:ext cx="132840" cy="470880"/>
              </a:xfrm>
              <a:custGeom>
                <a:avLst/>
                <a:gdLst/>
                <a:ahLst/>
                <a:rect l="l" t="t" r="r" b="b"/>
                <a:pathLst>
                  <a:path w="398" h="1409">
                    <a:moveTo>
                      <a:pt x="328" y="0"/>
                    </a:moveTo>
                    <a:lnTo>
                      <a:pt x="347" y="0"/>
                    </a:lnTo>
                    <a:lnTo>
                      <a:pt x="367" y="8"/>
                    </a:lnTo>
                    <a:lnTo>
                      <a:pt x="383" y="20"/>
                    </a:lnTo>
                    <a:lnTo>
                      <a:pt x="393" y="37"/>
                    </a:lnTo>
                    <a:lnTo>
                      <a:pt x="398" y="56"/>
                    </a:lnTo>
                    <a:lnTo>
                      <a:pt x="398" y="76"/>
                    </a:lnTo>
                    <a:lnTo>
                      <a:pt x="392" y="96"/>
                    </a:lnTo>
                    <a:lnTo>
                      <a:pt x="350" y="174"/>
                    </a:lnTo>
                    <a:lnTo>
                      <a:pt x="313" y="251"/>
                    </a:lnTo>
                    <a:lnTo>
                      <a:pt x="280" y="324"/>
                    </a:lnTo>
                    <a:lnTo>
                      <a:pt x="252" y="395"/>
                    </a:lnTo>
                    <a:lnTo>
                      <a:pt x="227" y="464"/>
                    </a:lnTo>
                    <a:lnTo>
                      <a:pt x="206" y="535"/>
                    </a:lnTo>
                    <a:lnTo>
                      <a:pt x="187" y="603"/>
                    </a:lnTo>
                    <a:lnTo>
                      <a:pt x="172" y="673"/>
                    </a:lnTo>
                    <a:lnTo>
                      <a:pt x="157" y="756"/>
                    </a:lnTo>
                    <a:lnTo>
                      <a:pt x="147" y="842"/>
                    </a:lnTo>
                    <a:lnTo>
                      <a:pt x="139" y="930"/>
                    </a:lnTo>
                    <a:lnTo>
                      <a:pt x="134" y="1025"/>
                    </a:lnTo>
                    <a:lnTo>
                      <a:pt x="130" y="1125"/>
                    </a:lnTo>
                    <a:lnTo>
                      <a:pt x="127" y="1230"/>
                    </a:lnTo>
                    <a:lnTo>
                      <a:pt x="127" y="1344"/>
                    </a:lnTo>
                    <a:lnTo>
                      <a:pt x="125" y="1365"/>
                    </a:lnTo>
                    <a:lnTo>
                      <a:pt x="115" y="1383"/>
                    </a:lnTo>
                    <a:lnTo>
                      <a:pt x="101" y="1397"/>
                    </a:lnTo>
                    <a:lnTo>
                      <a:pt x="84" y="1406"/>
                    </a:lnTo>
                    <a:lnTo>
                      <a:pt x="63" y="1409"/>
                    </a:lnTo>
                    <a:lnTo>
                      <a:pt x="43" y="1406"/>
                    </a:lnTo>
                    <a:lnTo>
                      <a:pt x="26" y="1397"/>
                    </a:lnTo>
                    <a:lnTo>
                      <a:pt x="12" y="1383"/>
                    </a:lnTo>
                    <a:lnTo>
                      <a:pt x="3" y="1365"/>
                    </a:lnTo>
                    <a:lnTo>
                      <a:pt x="0" y="1344"/>
                    </a:lnTo>
                    <a:lnTo>
                      <a:pt x="0" y="1226"/>
                    </a:lnTo>
                    <a:lnTo>
                      <a:pt x="3" y="1117"/>
                    </a:lnTo>
                    <a:lnTo>
                      <a:pt x="7" y="1013"/>
                    </a:lnTo>
                    <a:lnTo>
                      <a:pt x="12" y="915"/>
                    </a:lnTo>
                    <a:lnTo>
                      <a:pt x="21" y="823"/>
                    </a:lnTo>
                    <a:lnTo>
                      <a:pt x="33" y="734"/>
                    </a:lnTo>
                    <a:lnTo>
                      <a:pt x="47" y="649"/>
                    </a:lnTo>
                    <a:lnTo>
                      <a:pt x="63" y="574"/>
                    </a:lnTo>
                    <a:lnTo>
                      <a:pt x="83" y="499"/>
                    </a:lnTo>
                    <a:lnTo>
                      <a:pt x="106" y="425"/>
                    </a:lnTo>
                    <a:lnTo>
                      <a:pt x="132" y="351"/>
                    </a:lnTo>
                    <a:lnTo>
                      <a:pt x="163" y="275"/>
                    </a:lnTo>
                    <a:lnTo>
                      <a:pt x="198" y="197"/>
                    </a:lnTo>
                    <a:lnTo>
                      <a:pt x="236" y="116"/>
                    </a:lnTo>
                    <a:lnTo>
                      <a:pt x="280" y="32"/>
                    </a:lnTo>
                    <a:lnTo>
                      <a:pt x="294" y="16"/>
                    </a:lnTo>
                    <a:lnTo>
                      <a:pt x="309" y="5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" name="CustomShape 16"/>
              <p:cNvSpPr/>
              <p:nvPr/>
            </p:nvSpPr>
            <p:spPr>
              <a:xfrm>
                <a:off x="10323000" y="2864880"/>
                <a:ext cx="174240" cy="75960"/>
              </a:xfrm>
              <a:custGeom>
                <a:avLst/>
                <a:gdLst/>
                <a:ahLst/>
                <a:rect l="l" t="t" r="r" b="b"/>
                <a:pathLst>
                  <a:path w="523" h="228">
                    <a:moveTo>
                      <a:pt x="456" y="0"/>
                    </a:moveTo>
                    <a:lnTo>
                      <a:pt x="476" y="3"/>
                    </a:lnTo>
                    <a:lnTo>
                      <a:pt x="493" y="11"/>
                    </a:lnTo>
                    <a:lnTo>
                      <a:pt x="509" y="25"/>
                    </a:lnTo>
                    <a:lnTo>
                      <a:pt x="519" y="43"/>
                    </a:lnTo>
                    <a:lnTo>
                      <a:pt x="523" y="62"/>
                    </a:lnTo>
                    <a:lnTo>
                      <a:pt x="520" y="82"/>
                    </a:lnTo>
                    <a:lnTo>
                      <a:pt x="512" y="101"/>
                    </a:lnTo>
                    <a:lnTo>
                      <a:pt x="498" y="117"/>
                    </a:lnTo>
                    <a:lnTo>
                      <a:pt x="421" y="183"/>
                    </a:lnTo>
                    <a:lnTo>
                      <a:pt x="389" y="204"/>
                    </a:lnTo>
                    <a:lnTo>
                      <a:pt x="358" y="219"/>
                    </a:lnTo>
                    <a:lnTo>
                      <a:pt x="328" y="227"/>
                    </a:lnTo>
                    <a:lnTo>
                      <a:pt x="298" y="228"/>
                    </a:lnTo>
                    <a:lnTo>
                      <a:pt x="269" y="224"/>
                    </a:lnTo>
                    <a:lnTo>
                      <a:pt x="239" y="216"/>
                    </a:lnTo>
                    <a:lnTo>
                      <a:pt x="208" y="204"/>
                    </a:lnTo>
                    <a:lnTo>
                      <a:pt x="178" y="191"/>
                    </a:lnTo>
                    <a:lnTo>
                      <a:pt x="147" y="175"/>
                    </a:lnTo>
                    <a:lnTo>
                      <a:pt x="143" y="173"/>
                    </a:lnTo>
                    <a:lnTo>
                      <a:pt x="111" y="157"/>
                    </a:lnTo>
                    <a:lnTo>
                      <a:pt x="77" y="141"/>
                    </a:lnTo>
                    <a:lnTo>
                      <a:pt x="43" y="128"/>
                    </a:lnTo>
                    <a:lnTo>
                      <a:pt x="25" y="118"/>
                    </a:lnTo>
                    <a:lnTo>
                      <a:pt x="12" y="105"/>
                    </a:lnTo>
                    <a:lnTo>
                      <a:pt x="3" y="86"/>
                    </a:lnTo>
                    <a:lnTo>
                      <a:pt x="0" y="66"/>
                    </a:lnTo>
                    <a:lnTo>
                      <a:pt x="3" y="46"/>
                    </a:lnTo>
                    <a:lnTo>
                      <a:pt x="12" y="27"/>
                    </a:lnTo>
                    <a:lnTo>
                      <a:pt x="26" y="14"/>
                    </a:lnTo>
                    <a:lnTo>
                      <a:pt x="43" y="4"/>
                    </a:lnTo>
                    <a:lnTo>
                      <a:pt x="62" y="0"/>
                    </a:lnTo>
                    <a:lnTo>
                      <a:pt x="83" y="4"/>
                    </a:lnTo>
                    <a:lnTo>
                      <a:pt x="124" y="21"/>
                    </a:lnTo>
                    <a:lnTo>
                      <a:pt x="164" y="38"/>
                    </a:lnTo>
                    <a:lnTo>
                      <a:pt x="201" y="57"/>
                    </a:lnTo>
                    <a:lnTo>
                      <a:pt x="204" y="58"/>
                    </a:lnTo>
                    <a:lnTo>
                      <a:pt x="231" y="73"/>
                    </a:lnTo>
                    <a:lnTo>
                      <a:pt x="257" y="84"/>
                    </a:lnTo>
                    <a:lnTo>
                      <a:pt x="280" y="92"/>
                    </a:lnTo>
                    <a:lnTo>
                      <a:pt x="301" y="94"/>
                    </a:lnTo>
                    <a:lnTo>
                      <a:pt x="322" y="92"/>
                    </a:lnTo>
                    <a:lnTo>
                      <a:pt x="341" y="81"/>
                    </a:lnTo>
                    <a:lnTo>
                      <a:pt x="419" y="15"/>
                    </a:lnTo>
                    <a:lnTo>
                      <a:pt x="436" y="4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" name="CustomShape 17"/>
              <p:cNvSpPr/>
              <p:nvPr/>
            </p:nvSpPr>
            <p:spPr>
              <a:xfrm>
                <a:off x="10454400" y="2305440"/>
                <a:ext cx="42480" cy="128160"/>
              </a:xfrm>
              <a:custGeom>
                <a:avLst/>
                <a:gdLst/>
                <a:ahLst/>
                <a:rect l="l" t="t" r="r" b="b"/>
                <a:pathLst>
                  <a:path w="129" h="384">
                    <a:moveTo>
                      <a:pt x="65" y="0"/>
                    </a:moveTo>
                    <a:lnTo>
                      <a:pt x="86" y="3"/>
                    </a:lnTo>
                    <a:lnTo>
                      <a:pt x="103" y="12"/>
                    </a:lnTo>
                    <a:lnTo>
                      <a:pt x="116" y="27"/>
                    </a:lnTo>
                    <a:lnTo>
                      <a:pt x="125" y="45"/>
                    </a:lnTo>
                    <a:lnTo>
                      <a:pt x="129" y="65"/>
                    </a:lnTo>
                    <a:lnTo>
                      <a:pt x="129" y="318"/>
                    </a:lnTo>
                    <a:lnTo>
                      <a:pt x="125" y="340"/>
                    </a:lnTo>
                    <a:lnTo>
                      <a:pt x="116" y="357"/>
                    </a:lnTo>
                    <a:lnTo>
                      <a:pt x="103" y="372"/>
                    </a:lnTo>
                    <a:lnTo>
                      <a:pt x="86" y="381"/>
                    </a:lnTo>
                    <a:lnTo>
                      <a:pt x="65" y="384"/>
                    </a:lnTo>
                    <a:lnTo>
                      <a:pt x="45" y="381"/>
                    </a:lnTo>
                    <a:lnTo>
                      <a:pt x="27" y="372"/>
                    </a:lnTo>
                    <a:lnTo>
                      <a:pt x="14" y="357"/>
                    </a:lnTo>
                    <a:lnTo>
                      <a:pt x="4" y="340"/>
                    </a:lnTo>
                    <a:lnTo>
                      <a:pt x="0" y="318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4" y="27"/>
                    </a:lnTo>
                    <a:lnTo>
                      <a:pt x="27" y="12"/>
                    </a:lnTo>
                    <a:lnTo>
                      <a:pt x="45" y="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" name="CustomShape 18"/>
              <p:cNvSpPr/>
              <p:nvPr/>
            </p:nvSpPr>
            <p:spPr>
              <a:xfrm>
                <a:off x="10455120" y="2864880"/>
                <a:ext cx="174240" cy="75960"/>
              </a:xfrm>
              <a:custGeom>
                <a:avLst/>
                <a:gdLst/>
                <a:ahLst/>
                <a:rect l="l" t="t" r="r" b="b"/>
                <a:pathLst>
                  <a:path w="523" h="228">
                    <a:moveTo>
                      <a:pt x="460" y="0"/>
                    </a:moveTo>
                    <a:lnTo>
                      <a:pt x="480" y="4"/>
                    </a:lnTo>
                    <a:lnTo>
                      <a:pt x="497" y="14"/>
                    </a:lnTo>
                    <a:lnTo>
                      <a:pt x="511" y="27"/>
                    </a:lnTo>
                    <a:lnTo>
                      <a:pt x="520" y="46"/>
                    </a:lnTo>
                    <a:lnTo>
                      <a:pt x="523" y="66"/>
                    </a:lnTo>
                    <a:lnTo>
                      <a:pt x="519" y="86"/>
                    </a:lnTo>
                    <a:lnTo>
                      <a:pt x="511" y="105"/>
                    </a:lnTo>
                    <a:lnTo>
                      <a:pt x="497" y="118"/>
                    </a:lnTo>
                    <a:lnTo>
                      <a:pt x="478" y="128"/>
                    </a:lnTo>
                    <a:lnTo>
                      <a:pt x="444" y="141"/>
                    </a:lnTo>
                    <a:lnTo>
                      <a:pt x="410" y="157"/>
                    </a:lnTo>
                    <a:lnTo>
                      <a:pt x="379" y="173"/>
                    </a:lnTo>
                    <a:lnTo>
                      <a:pt x="376" y="175"/>
                    </a:lnTo>
                    <a:lnTo>
                      <a:pt x="345" y="191"/>
                    </a:lnTo>
                    <a:lnTo>
                      <a:pt x="313" y="206"/>
                    </a:lnTo>
                    <a:lnTo>
                      <a:pt x="283" y="216"/>
                    </a:lnTo>
                    <a:lnTo>
                      <a:pt x="254" y="226"/>
                    </a:lnTo>
                    <a:lnTo>
                      <a:pt x="224" y="228"/>
                    </a:lnTo>
                    <a:lnTo>
                      <a:pt x="194" y="227"/>
                    </a:lnTo>
                    <a:lnTo>
                      <a:pt x="164" y="220"/>
                    </a:lnTo>
                    <a:lnTo>
                      <a:pt x="133" y="206"/>
                    </a:lnTo>
                    <a:lnTo>
                      <a:pt x="101" y="183"/>
                    </a:lnTo>
                    <a:lnTo>
                      <a:pt x="23" y="117"/>
                    </a:lnTo>
                    <a:lnTo>
                      <a:pt x="9" y="101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4" y="43"/>
                    </a:lnTo>
                    <a:lnTo>
                      <a:pt x="14" y="26"/>
                    </a:lnTo>
                    <a:lnTo>
                      <a:pt x="29" y="11"/>
                    </a:lnTo>
                    <a:lnTo>
                      <a:pt x="47" y="3"/>
                    </a:lnTo>
                    <a:lnTo>
                      <a:pt x="65" y="0"/>
                    </a:lnTo>
                    <a:lnTo>
                      <a:pt x="85" y="4"/>
                    </a:lnTo>
                    <a:lnTo>
                      <a:pt x="102" y="15"/>
                    </a:lnTo>
                    <a:lnTo>
                      <a:pt x="182" y="81"/>
                    </a:lnTo>
                    <a:lnTo>
                      <a:pt x="199" y="92"/>
                    </a:lnTo>
                    <a:lnTo>
                      <a:pt x="220" y="94"/>
                    </a:lnTo>
                    <a:lnTo>
                      <a:pt x="241" y="92"/>
                    </a:lnTo>
                    <a:lnTo>
                      <a:pt x="266" y="84"/>
                    </a:lnTo>
                    <a:lnTo>
                      <a:pt x="291" y="73"/>
                    </a:lnTo>
                    <a:lnTo>
                      <a:pt x="318" y="58"/>
                    </a:lnTo>
                    <a:lnTo>
                      <a:pt x="321" y="57"/>
                    </a:lnTo>
                    <a:lnTo>
                      <a:pt x="358" y="38"/>
                    </a:lnTo>
                    <a:lnTo>
                      <a:pt x="397" y="21"/>
                    </a:lnTo>
                    <a:lnTo>
                      <a:pt x="439" y="4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" name="CustomShape 19"/>
              <p:cNvSpPr/>
              <p:nvPr/>
            </p:nvSpPr>
            <p:spPr>
              <a:xfrm>
                <a:off x="10096200" y="2531520"/>
                <a:ext cx="759600" cy="903240"/>
              </a:xfrm>
              <a:custGeom>
                <a:avLst/>
                <a:gdLst/>
                <a:ahLst/>
                <a:rect l="l" t="t" r="r" b="b"/>
                <a:pathLst>
                  <a:path w="2273" h="2704">
                    <a:moveTo>
                      <a:pt x="1137" y="130"/>
                    </a:moveTo>
                    <a:lnTo>
                      <a:pt x="1055" y="133"/>
                    </a:lnTo>
                    <a:lnTo>
                      <a:pt x="976" y="142"/>
                    </a:lnTo>
                    <a:lnTo>
                      <a:pt x="898" y="158"/>
                    </a:lnTo>
                    <a:lnTo>
                      <a:pt x="823" y="181"/>
                    </a:lnTo>
                    <a:lnTo>
                      <a:pt x="751" y="208"/>
                    </a:lnTo>
                    <a:lnTo>
                      <a:pt x="679" y="243"/>
                    </a:lnTo>
                    <a:lnTo>
                      <a:pt x="610" y="282"/>
                    </a:lnTo>
                    <a:lnTo>
                      <a:pt x="544" y="327"/>
                    </a:lnTo>
                    <a:lnTo>
                      <a:pt x="481" y="377"/>
                    </a:lnTo>
                    <a:lnTo>
                      <a:pt x="424" y="432"/>
                    </a:lnTo>
                    <a:lnTo>
                      <a:pt x="370" y="491"/>
                    </a:lnTo>
                    <a:lnTo>
                      <a:pt x="321" y="554"/>
                    </a:lnTo>
                    <a:lnTo>
                      <a:pt x="278" y="621"/>
                    </a:lnTo>
                    <a:lnTo>
                      <a:pt x="239" y="690"/>
                    </a:lnTo>
                    <a:lnTo>
                      <a:pt x="206" y="764"/>
                    </a:lnTo>
                    <a:lnTo>
                      <a:pt x="205" y="767"/>
                    </a:lnTo>
                    <a:lnTo>
                      <a:pt x="177" y="841"/>
                    </a:lnTo>
                    <a:lnTo>
                      <a:pt x="156" y="918"/>
                    </a:lnTo>
                    <a:lnTo>
                      <a:pt x="141" y="997"/>
                    </a:lnTo>
                    <a:lnTo>
                      <a:pt x="131" y="1079"/>
                    </a:lnTo>
                    <a:lnTo>
                      <a:pt x="128" y="1162"/>
                    </a:lnTo>
                    <a:lnTo>
                      <a:pt x="131" y="1245"/>
                    </a:lnTo>
                    <a:lnTo>
                      <a:pt x="141" y="1326"/>
                    </a:lnTo>
                    <a:lnTo>
                      <a:pt x="156" y="1405"/>
                    </a:lnTo>
                    <a:lnTo>
                      <a:pt x="177" y="1481"/>
                    </a:lnTo>
                    <a:lnTo>
                      <a:pt x="205" y="1559"/>
                    </a:lnTo>
                    <a:lnTo>
                      <a:pt x="239" y="1633"/>
                    </a:lnTo>
                    <a:lnTo>
                      <a:pt x="278" y="1703"/>
                    </a:lnTo>
                    <a:lnTo>
                      <a:pt x="321" y="1770"/>
                    </a:lnTo>
                    <a:lnTo>
                      <a:pt x="370" y="1835"/>
                    </a:lnTo>
                    <a:lnTo>
                      <a:pt x="416" y="1896"/>
                    </a:lnTo>
                    <a:lnTo>
                      <a:pt x="458" y="1949"/>
                    </a:lnTo>
                    <a:lnTo>
                      <a:pt x="498" y="1998"/>
                    </a:lnTo>
                    <a:lnTo>
                      <a:pt x="536" y="2042"/>
                    </a:lnTo>
                    <a:lnTo>
                      <a:pt x="572" y="2082"/>
                    </a:lnTo>
                    <a:lnTo>
                      <a:pt x="605" y="2118"/>
                    </a:lnTo>
                    <a:lnTo>
                      <a:pt x="605" y="2120"/>
                    </a:lnTo>
                    <a:lnTo>
                      <a:pt x="641" y="2161"/>
                    </a:lnTo>
                    <a:lnTo>
                      <a:pt x="674" y="2199"/>
                    </a:lnTo>
                    <a:lnTo>
                      <a:pt x="704" y="2236"/>
                    </a:lnTo>
                    <a:lnTo>
                      <a:pt x="732" y="2271"/>
                    </a:lnTo>
                    <a:lnTo>
                      <a:pt x="754" y="2307"/>
                    </a:lnTo>
                    <a:lnTo>
                      <a:pt x="775" y="2343"/>
                    </a:lnTo>
                    <a:lnTo>
                      <a:pt x="792" y="2381"/>
                    </a:lnTo>
                    <a:lnTo>
                      <a:pt x="805" y="2423"/>
                    </a:lnTo>
                    <a:lnTo>
                      <a:pt x="816" y="2468"/>
                    </a:lnTo>
                    <a:lnTo>
                      <a:pt x="823" y="2518"/>
                    </a:lnTo>
                    <a:lnTo>
                      <a:pt x="827" y="2574"/>
                    </a:lnTo>
                    <a:lnTo>
                      <a:pt x="1451" y="2574"/>
                    </a:lnTo>
                    <a:lnTo>
                      <a:pt x="1455" y="2518"/>
                    </a:lnTo>
                    <a:lnTo>
                      <a:pt x="1463" y="2467"/>
                    </a:lnTo>
                    <a:lnTo>
                      <a:pt x="1474" y="2423"/>
                    </a:lnTo>
                    <a:lnTo>
                      <a:pt x="1487" y="2381"/>
                    </a:lnTo>
                    <a:lnTo>
                      <a:pt x="1504" y="2342"/>
                    </a:lnTo>
                    <a:lnTo>
                      <a:pt x="1523" y="2306"/>
                    </a:lnTo>
                    <a:lnTo>
                      <a:pt x="1547" y="2270"/>
                    </a:lnTo>
                    <a:lnTo>
                      <a:pt x="1573" y="2234"/>
                    </a:lnTo>
                    <a:lnTo>
                      <a:pt x="1603" y="2197"/>
                    </a:lnTo>
                    <a:lnTo>
                      <a:pt x="1637" y="2158"/>
                    </a:lnTo>
                    <a:lnTo>
                      <a:pt x="1674" y="2116"/>
                    </a:lnTo>
                    <a:lnTo>
                      <a:pt x="1706" y="2079"/>
                    </a:lnTo>
                    <a:lnTo>
                      <a:pt x="1740" y="2040"/>
                    </a:lnTo>
                    <a:lnTo>
                      <a:pt x="1778" y="1996"/>
                    </a:lnTo>
                    <a:lnTo>
                      <a:pt x="1817" y="1948"/>
                    </a:lnTo>
                    <a:lnTo>
                      <a:pt x="1859" y="1894"/>
                    </a:lnTo>
                    <a:lnTo>
                      <a:pt x="1903" y="1835"/>
                    </a:lnTo>
                    <a:lnTo>
                      <a:pt x="1952" y="1770"/>
                    </a:lnTo>
                    <a:lnTo>
                      <a:pt x="1995" y="1704"/>
                    </a:lnTo>
                    <a:lnTo>
                      <a:pt x="2035" y="1633"/>
                    </a:lnTo>
                    <a:lnTo>
                      <a:pt x="2069" y="1559"/>
                    </a:lnTo>
                    <a:lnTo>
                      <a:pt x="2096" y="1483"/>
                    </a:lnTo>
                    <a:lnTo>
                      <a:pt x="2117" y="1405"/>
                    </a:lnTo>
                    <a:lnTo>
                      <a:pt x="2133" y="1326"/>
                    </a:lnTo>
                    <a:lnTo>
                      <a:pt x="2142" y="1245"/>
                    </a:lnTo>
                    <a:lnTo>
                      <a:pt x="2146" y="1162"/>
                    </a:lnTo>
                    <a:lnTo>
                      <a:pt x="2142" y="1069"/>
                    </a:lnTo>
                    <a:lnTo>
                      <a:pt x="2129" y="976"/>
                    </a:lnTo>
                    <a:lnTo>
                      <a:pt x="2109" y="888"/>
                    </a:lnTo>
                    <a:lnTo>
                      <a:pt x="2083" y="802"/>
                    </a:lnTo>
                    <a:lnTo>
                      <a:pt x="2049" y="720"/>
                    </a:lnTo>
                    <a:lnTo>
                      <a:pt x="2008" y="641"/>
                    </a:lnTo>
                    <a:lnTo>
                      <a:pt x="1961" y="567"/>
                    </a:lnTo>
                    <a:lnTo>
                      <a:pt x="1909" y="497"/>
                    </a:lnTo>
                    <a:lnTo>
                      <a:pt x="1851" y="432"/>
                    </a:lnTo>
                    <a:lnTo>
                      <a:pt x="1792" y="377"/>
                    </a:lnTo>
                    <a:lnTo>
                      <a:pt x="1730" y="327"/>
                    </a:lnTo>
                    <a:lnTo>
                      <a:pt x="1665" y="282"/>
                    </a:lnTo>
                    <a:lnTo>
                      <a:pt x="1595" y="243"/>
                    </a:lnTo>
                    <a:lnTo>
                      <a:pt x="1523" y="208"/>
                    </a:lnTo>
                    <a:lnTo>
                      <a:pt x="1450" y="181"/>
                    </a:lnTo>
                    <a:lnTo>
                      <a:pt x="1375" y="158"/>
                    </a:lnTo>
                    <a:lnTo>
                      <a:pt x="1298" y="142"/>
                    </a:lnTo>
                    <a:lnTo>
                      <a:pt x="1218" y="133"/>
                    </a:lnTo>
                    <a:lnTo>
                      <a:pt x="1137" y="130"/>
                    </a:lnTo>
                    <a:close/>
                    <a:moveTo>
                      <a:pt x="1137" y="0"/>
                    </a:moveTo>
                    <a:lnTo>
                      <a:pt x="1228" y="3"/>
                    </a:lnTo>
                    <a:lnTo>
                      <a:pt x="1318" y="13"/>
                    </a:lnTo>
                    <a:lnTo>
                      <a:pt x="1405" y="32"/>
                    </a:lnTo>
                    <a:lnTo>
                      <a:pt x="1489" y="56"/>
                    </a:lnTo>
                    <a:lnTo>
                      <a:pt x="1572" y="87"/>
                    </a:lnTo>
                    <a:lnTo>
                      <a:pt x="1653" y="126"/>
                    </a:lnTo>
                    <a:lnTo>
                      <a:pt x="1732" y="170"/>
                    </a:lnTo>
                    <a:lnTo>
                      <a:pt x="1806" y="221"/>
                    </a:lnTo>
                    <a:lnTo>
                      <a:pt x="1876" y="278"/>
                    </a:lnTo>
                    <a:lnTo>
                      <a:pt x="1941" y="339"/>
                    </a:lnTo>
                    <a:lnTo>
                      <a:pt x="2000" y="405"/>
                    </a:lnTo>
                    <a:lnTo>
                      <a:pt x="2054" y="475"/>
                    </a:lnTo>
                    <a:lnTo>
                      <a:pt x="2103" y="550"/>
                    </a:lnTo>
                    <a:lnTo>
                      <a:pt x="2147" y="627"/>
                    </a:lnTo>
                    <a:lnTo>
                      <a:pt x="2184" y="709"/>
                    </a:lnTo>
                    <a:lnTo>
                      <a:pt x="2215" y="794"/>
                    </a:lnTo>
                    <a:lnTo>
                      <a:pt x="2240" y="882"/>
                    </a:lnTo>
                    <a:lnTo>
                      <a:pt x="2259" y="973"/>
                    </a:lnTo>
                    <a:lnTo>
                      <a:pt x="2270" y="1067"/>
                    </a:lnTo>
                    <a:lnTo>
                      <a:pt x="2273" y="1162"/>
                    </a:lnTo>
                    <a:lnTo>
                      <a:pt x="2270" y="1255"/>
                    </a:lnTo>
                    <a:lnTo>
                      <a:pt x="2260" y="1346"/>
                    </a:lnTo>
                    <a:lnTo>
                      <a:pt x="2242" y="1436"/>
                    </a:lnTo>
                    <a:lnTo>
                      <a:pt x="2218" y="1522"/>
                    </a:lnTo>
                    <a:lnTo>
                      <a:pt x="2187" y="1609"/>
                    </a:lnTo>
                    <a:lnTo>
                      <a:pt x="2149" y="1692"/>
                    </a:lnTo>
                    <a:lnTo>
                      <a:pt x="2104" y="1772"/>
                    </a:lnTo>
                    <a:lnTo>
                      <a:pt x="2055" y="1847"/>
                    </a:lnTo>
                    <a:lnTo>
                      <a:pt x="2006" y="1914"/>
                    </a:lnTo>
                    <a:lnTo>
                      <a:pt x="1960" y="1975"/>
                    </a:lnTo>
                    <a:lnTo>
                      <a:pt x="1917" y="2030"/>
                    </a:lnTo>
                    <a:lnTo>
                      <a:pt x="1876" y="2079"/>
                    </a:lnTo>
                    <a:lnTo>
                      <a:pt x="1838" y="2124"/>
                    </a:lnTo>
                    <a:lnTo>
                      <a:pt x="1801" y="2165"/>
                    </a:lnTo>
                    <a:lnTo>
                      <a:pt x="1768" y="2203"/>
                    </a:lnTo>
                    <a:lnTo>
                      <a:pt x="1734" y="2242"/>
                    </a:lnTo>
                    <a:lnTo>
                      <a:pt x="1703" y="2278"/>
                    </a:lnTo>
                    <a:lnTo>
                      <a:pt x="1677" y="2311"/>
                    </a:lnTo>
                    <a:lnTo>
                      <a:pt x="1652" y="2345"/>
                    </a:lnTo>
                    <a:lnTo>
                      <a:pt x="1632" y="2377"/>
                    </a:lnTo>
                    <a:lnTo>
                      <a:pt x="1615" y="2412"/>
                    </a:lnTo>
                    <a:lnTo>
                      <a:pt x="1602" y="2448"/>
                    </a:lnTo>
                    <a:lnTo>
                      <a:pt x="1592" y="2488"/>
                    </a:lnTo>
                    <a:lnTo>
                      <a:pt x="1584" y="2532"/>
                    </a:lnTo>
                    <a:lnTo>
                      <a:pt x="1578" y="2582"/>
                    </a:lnTo>
                    <a:lnTo>
                      <a:pt x="1577" y="2638"/>
                    </a:lnTo>
                    <a:lnTo>
                      <a:pt x="1574" y="2660"/>
                    </a:lnTo>
                    <a:lnTo>
                      <a:pt x="1565" y="2677"/>
                    </a:lnTo>
                    <a:lnTo>
                      <a:pt x="1551" y="2691"/>
                    </a:lnTo>
                    <a:lnTo>
                      <a:pt x="1534" y="2700"/>
                    </a:lnTo>
                    <a:lnTo>
                      <a:pt x="1513" y="2704"/>
                    </a:lnTo>
                    <a:lnTo>
                      <a:pt x="766" y="2704"/>
                    </a:lnTo>
                    <a:lnTo>
                      <a:pt x="746" y="2700"/>
                    </a:lnTo>
                    <a:lnTo>
                      <a:pt x="728" y="2691"/>
                    </a:lnTo>
                    <a:lnTo>
                      <a:pt x="715" y="2677"/>
                    </a:lnTo>
                    <a:lnTo>
                      <a:pt x="706" y="2660"/>
                    </a:lnTo>
                    <a:lnTo>
                      <a:pt x="702" y="2638"/>
                    </a:lnTo>
                    <a:lnTo>
                      <a:pt x="700" y="2583"/>
                    </a:lnTo>
                    <a:lnTo>
                      <a:pt x="696" y="2534"/>
                    </a:lnTo>
                    <a:lnTo>
                      <a:pt x="688" y="2490"/>
                    </a:lnTo>
                    <a:lnTo>
                      <a:pt x="678" y="2449"/>
                    </a:lnTo>
                    <a:lnTo>
                      <a:pt x="664" y="2413"/>
                    </a:lnTo>
                    <a:lnTo>
                      <a:pt x="647" y="2380"/>
                    </a:lnTo>
                    <a:lnTo>
                      <a:pt x="626" y="2346"/>
                    </a:lnTo>
                    <a:lnTo>
                      <a:pt x="602" y="2314"/>
                    </a:lnTo>
                    <a:lnTo>
                      <a:pt x="574" y="2280"/>
                    </a:lnTo>
                    <a:lnTo>
                      <a:pt x="544" y="2244"/>
                    </a:lnTo>
                    <a:lnTo>
                      <a:pt x="510" y="2207"/>
                    </a:lnTo>
                    <a:lnTo>
                      <a:pt x="476" y="2169"/>
                    </a:lnTo>
                    <a:lnTo>
                      <a:pt x="441" y="2128"/>
                    </a:lnTo>
                    <a:lnTo>
                      <a:pt x="401" y="2083"/>
                    </a:lnTo>
                    <a:lnTo>
                      <a:pt x="361" y="2032"/>
                    </a:lnTo>
                    <a:lnTo>
                      <a:pt x="316" y="1977"/>
                    </a:lnTo>
                    <a:lnTo>
                      <a:pt x="269" y="1916"/>
                    </a:lnTo>
                    <a:lnTo>
                      <a:pt x="219" y="1847"/>
                    </a:lnTo>
                    <a:lnTo>
                      <a:pt x="169" y="1772"/>
                    </a:lnTo>
                    <a:lnTo>
                      <a:pt x="125" y="1692"/>
                    </a:lnTo>
                    <a:lnTo>
                      <a:pt x="88" y="1609"/>
                    </a:lnTo>
                    <a:lnTo>
                      <a:pt x="57" y="1522"/>
                    </a:lnTo>
                    <a:lnTo>
                      <a:pt x="32" y="1436"/>
                    </a:lnTo>
                    <a:lnTo>
                      <a:pt x="15" y="1346"/>
                    </a:lnTo>
                    <a:lnTo>
                      <a:pt x="4" y="1255"/>
                    </a:lnTo>
                    <a:lnTo>
                      <a:pt x="0" y="1162"/>
                    </a:lnTo>
                    <a:lnTo>
                      <a:pt x="4" y="1069"/>
                    </a:lnTo>
                    <a:lnTo>
                      <a:pt x="15" y="977"/>
                    </a:lnTo>
                    <a:lnTo>
                      <a:pt x="32" y="888"/>
                    </a:lnTo>
                    <a:lnTo>
                      <a:pt x="57" y="800"/>
                    </a:lnTo>
                    <a:lnTo>
                      <a:pt x="87" y="717"/>
                    </a:lnTo>
                    <a:lnTo>
                      <a:pt x="88" y="715"/>
                    </a:lnTo>
                    <a:lnTo>
                      <a:pt x="126" y="631"/>
                    </a:lnTo>
                    <a:lnTo>
                      <a:pt x="169" y="552"/>
                    </a:lnTo>
                    <a:lnTo>
                      <a:pt x="219" y="476"/>
                    </a:lnTo>
                    <a:lnTo>
                      <a:pt x="273" y="406"/>
                    </a:lnTo>
                    <a:lnTo>
                      <a:pt x="333" y="339"/>
                    </a:lnTo>
                    <a:lnTo>
                      <a:pt x="399" y="278"/>
                    </a:lnTo>
                    <a:lnTo>
                      <a:pt x="468" y="221"/>
                    </a:lnTo>
                    <a:lnTo>
                      <a:pt x="543" y="172"/>
                    </a:lnTo>
                    <a:lnTo>
                      <a:pt x="620" y="126"/>
                    </a:lnTo>
                    <a:lnTo>
                      <a:pt x="703" y="87"/>
                    </a:lnTo>
                    <a:lnTo>
                      <a:pt x="784" y="56"/>
                    </a:lnTo>
                    <a:lnTo>
                      <a:pt x="869" y="32"/>
                    </a:lnTo>
                    <a:lnTo>
                      <a:pt x="957" y="13"/>
                    </a:lnTo>
                    <a:lnTo>
                      <a:pt x="1046" y="3"/>
                    </a:lnTo>
                    <a:lnTo>
                      <a:pt x="11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" name="CustomShape 20"/>
              <p:cNvSpPr/>
              <p:nvPr/>
            </p:nvSpPr>
            <p:spPr>
              <a:xfrm>
                <a:off x="10385640" y="3659760"/>
                <a:ext cx="180720" cy="43200"/>
              </a:xfrm>
              <a:custGeom>
                <a:avLst/>
                <a:gdLst/>
                <a:ahLst/>
                <a:rect l="l" t="t" r="r" b="b"/>
                <a:pathLst>
                  <a:path w="541" h="130">
                    <a:moveTo>
                      <a:pt x="64" y="0"/>
                    </a:moveTo>
                    <a:lnTo>
                      <a:pt x="475" y="0"/>
                    </a:lnTo>
                    <a:lnTo>
                      <a:pt x="496" y="2"/>
                    </a:lnTo>
                    <a:lnTo>
                      <a:pt x="513" y="12"/>
                    </a:lnTo>
                    <a:lnTo>
                      <a:pt x="528" y="27"/>
                    </a:lnTo>
                    <a:lnTo>
                      <a:pt x="537" y="44"/>
                    </a:lnTo>
                    <a:lnTo>
                      <a:pt x="541" y="64"/>
                    </a:lnTo>
                    <a:lnTo>
                      <a:pt x="537" y="86"/>
                    </a:lnTo>
                    <a:lnTo>
                      <a:pt x="528" y="103"/>
                    </a:lnTo>
                    <a:lnTo>
                      <a:pt x="513" y="116"/>
                    </a:lnTo>
                    <a:lnTo>
                      <a:pt x="496" y="126"/>
                    </a:lnTo>
                    <a:lnTo>
                      <a:pt x="475" y="130"/>
                    </a:lnTo>
                    <a:lnTo>
                      <a:pt x="64" y="130"/>
                    </a:lnTo>
                    <a:lnTo>
                      <a:pt x="43" y="126"/>
                    </a:lnTo>
                    <a:lnTo>
                      <a:pt x="26" y="116"/>
                    </a:lnTo>
                    <a:lnTo>
                      <a:pt x="12" y="103"/>
                    </a:lnTo>
                    <a:lnTo>
                      <a:pt x="4" y="8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2" y="27"/>
                    </a:lnTo>
                    <a:lnTo>
                      <a:pt x="26" y="12"/>
                    </a:lnTo>
                    <a:lnTo>
                      <a:pt x="43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" name="CustomShape 21"/>
              <p:cNvSpPr/>
              <p:nvPr/>
            </p:nvSpPr>
            <p:spPr>
              <a:xfrm>
                <a:off x="10698480" y="2383560"/>
                <a:ext cx="83160" cy="115920"/>
              </a:xfrm>
              <a:custGeom>
                <a:avLst/>
                <a:gdLst/>
                <a:ahLst/>
                <a:rect l="l" t="t" r="r" b="b"/>
                <a:pathLst>
                  <a:path w="250" h="347">
                    <a:moveTo>
                      <a:pt x="179" y="0"/>
                    </a:moveTo>
                    <a:lnTo>
                      <a:pt x="199" y="0"/>
                    </a:lnTo>
                    <a:lnTo>
                      <a:pt x="218" y="8"/>
                    </a:lnTo>
                    <a:lnTo>
                      <a:pt x="234" y="21"/>
                    </a:lnTo>
                    <a:lnTo>
                      <a:pt x="245" y="38"/>
                    </a:lnTo>
                    <a:lnTo>
                      <a:pt x="250" y="58"/>
                    </a:lnTo>
                    <a:lnTo>
                      <a:pt x="249" y="76"/>
                    </a:lnTo>
                    <a:lnTo>
                      <a:pt x="241" y="97"/>
                    </a:lnTo>
                    <a:lnTo>
                      <a:pt x="117" y="315"/>
                    </a:lnTo>
                    <a:lnTo>
                      <a:pt x="104" y="331"/>
                    </a:lnTo>
                    <a:lnTo>
                      <a:pt x="89" y="343"/>
                    </a:lnTo>
                    <a:lnTo>
                      <a:pt x="69" y="347"/>
                    </a:lnTo>
                    <a:lnTo>
                      <a:pt x="49" y="347"/>
                    </a:lnTo>
                    <a:lnTo>
                      <a:pt x="31" y="339"/>
                    </a:lnTo>
                    <a:lnTo>
                      <a:pt x="15" y="327"/>
                    </a:lnTo>
                    <a:lnTo>
                      <a:pt x="5" y="310"/>
                    </a:lnTo>
                    <a:lnTo>
                      <a:pt x="0" y="291"/>
                    </a:lnTo>
                    <a:lnTo>
                      <a:pt x="0" y="271"/>
                    </a:lnTo>
                    <a:lnTo>
                      <a:pt x="7" y="251"/>
                    </a:lnTo>
                    <a:lnTo>
                      <a:pt x="132" y="32"/>
                    </a:lnTo>
                    <a:lnTo>
                      <a:pt x="144" y="16"/>
                    </a:lnTo>
                    <a:lnTo>
                      <a:pt x="161" y="4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" name="CustomShape 22"/>
              <p:cNvSpPr/>
              <p:nvPr/>
            </p:nvSpPr>
            <p:spPr>
              <a:xfrm>
                <a:off x="10170360" y="2383560"/>
                <a:ext cx="82440" cy="115920"/>
              </a:xfrm>
              <a:custGeom>
                <a:avLst/>
                <a:gdLst/>
                <a:ahLst/>
                <a:rect l="l" t="t" r="r" b="b"/>
                <a:pathLst>
                  <a:path w="249" h="347">
                    <a:moveTo>
                      <a:pt x="69" y="0"/>
                    </a:moveTo>
                    <a:lnTo>
                      <a:pt x="88" y="4"/>
                    </a:lnTo>
                    <a:lnTo>
                      <a:pt x="105" y="16"/>
                    </a:lnTo>
                    <a:lnTo>
                      <a:pt x="118" y="32"/>
                    </a:lnTo>
                    <a:lnTo>
                      <a:pt x="241" y="251"/>
                    </a:lnTo>
                    <a:lnTo>
                      <a:pt x="249" y="271"/>
                    </a:lnTo>
                    <a:lnTo>
                      <a:pt x="249" y="291"/>
                    </a:lnTo>
                    <a:lnTo>
                      <a:pt x="244" y="310"/>
                    </a:lnTo>
                    <a:lnTo>
                      <a:pt x="233" y="327"/>
                    </a:lnTo>
                    <a:lnTo>
                      <a:pt x="217" y="339"/>
                    </a:lnTo>
                    <a:lnTo>
                      <a:pt x="199" y="347"/>
                    </a:lnTo>
                    <a:lnTo>
                      <a:pt x="179" y="347"/>
                    </a:lnTo>
                    <a:lnTo>
                      <a:pt x="161" y="343"/>
                    </a:lnTo>
                    <a:lnTo>
                      <a:pt x="144" y="331"/>
                    </a:lnTo>
                    <a:lnTo>
                      <a:pt x="131" y="315"/>
                    </a:lnTo>
                    <a:lnTo>
                      <a:pt x="8" y="97"/>
                    </a:lnTo>
                    <a:lnTo>
                      <a:pt x="0" y="76"/>
                    </a:lnTo>
                    <a:lnTo>
                      <a:pt x="0" y="58"/>
                    </a:lnTo>
                    <a:lnTo>
                      <a:pt x="4" y="38"/>
                    </a:lnTo>
                    <a:lnTo>
                      <a:pt x="16" y="21"/>
                    </a:lnTo>
                    <a:lnTo>
                      <a:pt x="30" y="8"/>
                    </a:lnTo>
                    <a:lnTo>
                      <a:pt x="50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" name="CustomShape 23"/>
              <p:cNvSpPr/>
              <p:nvPr/>
            </p:nvSpPr>
            <p:spPr>
              <a:xfrm>
                <a:off x="9961200" y="2597760"/>
                <a:ext cx="114120" cy="84600"/>
              </a:xfrm>
              <a:custGeom>
                <a:avLst/>
                <a:gdLst/>
                <a:ahLst/>
                <a:rect l="l" t="t" r="r" b="b"/>
                <a:pathLst>
                  <a:path w="340" h="255">
                    <a:moveTo>
                      <a:pt x="57" y="0"/>
                    </a:moveTo>
                    <a:lnTo>
                      <a:pt x="77" y="0"/>
                    </a:lnTo>
                    <a:lnTo>
                      <a:pt x="95" y="8"/>
                    </a:lnTo>
                    <a:lnTo>
                      <a:pt x="310" y="134"/>
                    </a:lnTo>
                    <a:lnTo>
                      <a:pt x="326" y="148"/>
                    </a:lnTo>
                    <a:lnTo>
                      <a:pt x="337" y="164"/>
                    </a:lnTo>
                    <a:lnTo>
                      <a:pt x="340" y="184"/>
                    </a:lnTo>
                    <a:lnTo>
                      <a:pt x="340" y="204"/>
                    </a:lnTo>
                    <a:lnTo>
                      <a:pt x="334" y="223"/>
                    </a:lnTo>
                    <a:lnTo>
                      <a:pt x="321" y="239"/>
                    </a:lnTo>
                    <a:lnTo>
                      <a:pt x="304" y="251"/>
                    </a:lnTo>
                    <a:lnTo>
                      <a:pt x="285" y="255"/>
                    </a:lnTo>
                    <a:lnTo>
                      <a:pt x="266" y="255"/>
                    </a:lnTo>
                    <a:lnTo>
                      <a:pt x="246" y="247"/>
                    </a:lnTo>
                    <a:lnTo>
                      <a:pt x="31" y="121"/>
                    </a:lnTo>
                    <a:lnTo>
                      <a:pt x="15" y="107"/>
                    </a:lnTo>
                    <a:lnTo>
                      <a:pt x="5" y="91"/>
                    </a:lnTo>
                    <a:lnTo>
                      <a:pt x="0" y="71"/>
                    </a:lnTo>
                    <a:lnTo>
                      <a:pt x="1" y="51"/>
                    </a:lnTo>
                    <a:lnTo>
                      <a:pt x="9" y="32"/>
                    </a:lnTo>
                    <a:lnTo>
                      <a:pt x="21" y="15"/>
                    </a:lnTo>
                    <a:lnTo>
                      <a:pt x="38" y="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" name="CustomShape 24"/>
              <p:cNvSpPr/>
              <p:nvPr/>
            </p:nvSpPr>
            <p:spPr>
              <a:xfrm>
                <a:off x="10877040" y="2597760"/>
                <a:ext cx="113400" cy="84600"/>
              </a:xfrm>
              <a:custGeom>
                <a:avLst/>
                <a:gdLst/>
                <a:ahLst/>
                <a:rect l="l" t="t" r="r" b="b"/>
                <a:pathLst>
                  <a:path w="341" h="255">
                    <a:moveTo>
                      <a:pt x="284" y="0"/>
                    </a:moveTo>
                    <a:lnTo>
                      <a:pt x="303" y="4"/>
                    </a:lnTo>
                    <a:lnTo>
                      <a:pt x="320" y="15"/>
                    </a:lnTo>
                    <a:lnTo>
                      <a:pt x="332" y="32"/>
                    </a:lnTo>
                    <a:lnTo>
                      <a:pt x="339" y="51"/>
                    </a:lnTo>
                    <a:lnTo>
                      <a:pt x="341" y="71"/>
                    </a:lnTo>
                    <a:lnTo>
                      <a:pt x="335" y="91"/>
                    </a:lnTo>
                    <a:lnTo>
                      <a:pt x="325" y="107"/>
                    </a:lnTo>
                    <a:lnTo>
                      <a:pt x="308" y="121"/>
                    </a:lnTo>
                    <a:lnTo>
                      <a:pt x="94" y="247"/>
                    </a:lnTo>
                    <a:lnTo>
                      <a:pt x="76" y="255"/>
                    </a:lnTo>
                    <a:lnTo>
                      <a:pt x="56" y="255"/>
                    </a:lnTo>
                    <a:lnTo>
                      <a:pt x="37" y="251"/>
                    </a:lnTo>
                    <a:lnTo>
                      <a:pt x="21" y="239"/>
                    </a:lnTo>
                    <a:lnTo>
                      <a:pt x="8" y="223"/>
                    </a:lnTo>
                    <a:lnTo>
                      <a:pt x="0" y="204"/>
                    </a:lnTo>
                    <a:lnTo>
                      <a:pt x="0" y="184"/>
                    </a:lnTo>
                    <a:lnTo>
                      <a:pt x="5" y="164"/>
                    </a:lnTo>
                    <a:lnTo>
                      <a:pt x="16" y="148"/>
                    </a:lnTo>
                    <a:lnTo>
                      <a:pt x="31" y="134"/>
                    </a:lnTo>
                    <a:lnTo>
                      <a:pt x="245" y="8"/>
                    </a:lnTo>
                    <a:lnTo>
                      <a:pt x="265" y="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" name="CustomShape 25"/>
              <p:cNvSpPr/>
              <p:nvPr/>
            </p:nvSpPr>
            <p:spPr>
              <a:xfrm>
                <a:off x="10192320" y="2620440"/>
                <a:ext cx="304560" cy="415440"/>
              </a:xfrm>
              <a:custGeom>
                <a:avLst/>
                <a:gdLst/>
                <a:ahLst/>
                <a:rect l="l" t="t" r="r" b="b"/>
                <a:pathLst>
                  <a:path w="912" h="1245">
                    <a:moveTo>
                      <a:pt x="64" y="802"/>
                    </a:moveTo>
                    <a:lnTo>
                      <a:pt x="85" y="806"/>
                    </a:lnTo>
                    <a:lnTo>
                      <a:pt x="102" y="816"/>
                    </a:lnTo>
                    <a:lnTo>
                      <a:pt x="116" y="830"/>
                    </a:lnTo>
                    <a:lnTo>
                      <a:pt x="124" y="848"/>
                    </a:lnTo>
                    <a:lnTo>
                      <a:pt x="128" y="868"/>
                    </a:lnTo>
                    <a:lnTo>
                      <a:pt x="129" y="919"/>
                    </a:lnTo>
                    <a:lnTo>
                      <a:pt x="135" y="968"/>
                    </a:lnTo>
                    <a:lnTo>
                      <a:pt x="143" y="1015"/>
                    </a:lnTo>
                    <a:lnTo>
                      <a:pt x="160" y="1086"/>
                    </a:lnTo>
                    <a:lnTo>
                      <a:pt x="185" y="1155"/>
                    </a:lnTo>
                    <a:lnTo>
                      <a:pt x="188" y="1175"/>
                    </a:lnTo>
                    <a:lnTo>
                      <a:pt x="187" y="1195"/>
                    </a:lnTo>
                    <a:lnTo>
                      <a:pt x="181" y="1214"/>
                    </a:lnTo>
                    <a:lnTo>
                      <a:pt x="167" y="1230"/>
                    </a:lnTo>
                    <a:lnTo>
                      <a:pt x="150" y="1241"/>
                    </a:lnTo>
                    <a:lnTo>
                      <a:pt x="131" y="1245"/>
                    </a:lnTo>
                    <a:lnTo>
                      <a:pt x="111" y="1243"/>
                    </a:lnTo>
                    <a:lnTo>
                      <a:pt x="93" y="1237"/>
                    </a:lnTo>
                    <a:lnTo>
                      <a:pt x="78" y="1223"/>
                    </a:lnTo>
                    <a:lnTo>
                      <a:pt x="67" y="1206"/>
                    </a:lnTo>
                    <a:lnTo>
                      <a:pt x="47" y="1152"/>
                    </a:lnTo>
                    <a:lnTo>
                      <a:pt x="30" y="1097"/>
                    </a:lnTo>
                    <a:lnTo>
                      <a:pt x="17" y="1041"/>
                    </a:lnTo>
                    <a:lnTo>
                      <a:pt x="5" y="955"/>
                    </a:lnTo>
                    <a:lnTo>
                      <a:pt x="0" y="868"/>
                    </a:lnTo>
                    <a:lnTo>
                      <a:pt x="4" y="848"/>
                    </a:lnTo>
                    <a:lnTo>
                      <a:pt x="13" y="830"/>
                    </a:lnTo>
                    <a:lnTo>
                      <a:pt x="26" y="816"/>
                    </a:lnTo>
                    <a:lnTo>
                      <a:pt x="44" y="806"/>
                    </a:lnTo>
                    <a:lnTo>
                      <a:pt x="64" y="802"/>
                    </a:lnTo>
                    <a:close/>
                    <a:moveTo>
                      <a:pt x="848" y="0"/>
                    </a:moveTo>
                    <a:lnTo>
                      <a:pt x="869" y="5"/>
                    </a:lnTo>
                    <a:lnTo>
                      <a:pt x="886" y="14"/>
                    </a:lnTo>
                    <a:lnTo>
                      <a:pt x="899" y="27"/>
                    </a:lnTo>
                    <a:lnTo>
                      <a:pt x="908" y="46"/>
                    </a:lnTo>
                    <a:lnTo>
                      <a:pt x="912" y="66"/>
                    </a:lnTo>
                    <a:lnTo>
                      <a:pt x="908" y="88"/>
                    </a:lnTo>
                    <a:lnTo>
                      <a:pt x="899" y="105"/>
                    </a:lnTo>
                    <a:lnTo>
                      <a:pt x="886" y="120"/>
                    </a:lnTo>
                    <a:lnTo>
                      <a:pt x="869" y="129"/>
                    </a:lnTo>
                    <a:lnTo>
                      <a:pt x="848" y="132"/>
                    </a:lnTo>
                    <a:lnTo>
                      <a:pt x="799" y="133"/>
                    </a:lnTo>
                    <a:lnTo>
                      <a:pt x="751" y="139"/>
                    </a:lnTo>
                    <a:lnTo>
                      <a:pt x="705" y="145"/>
                    </a:lnTo>
                    <a:lnTo>
                      <a:pt x="634" y="164"/>
                    </a:lnTo>
                    <a:lnTo>
                      <a:pt x="567" y="190"/>
                    </a:lnTo>
                    <a:lnTo>
                      <a:pt x="506" y="220"/>
                    </a:lnTo>
                    <a:lnTo>
                      <a:pt x="445" y="257"/>
                    </a:lnTo>
                    <a:lnTo>
                      <a:pt x="390" y="299"/>
                    </a:lnTo>
                    <a:lnTo>
                      <a:pt x="339" y="348"/>
                    </a:lnTo>
                    <a:lnTo>
                      <a:pt x="292" y="400"/>
                    </a:lnTo>
                    <a:lnTo>
                      <a:pt x="250" y="456"/>
                    </a:lnTo>
                    <a:lnTo>
                      <a:pt x="215" y="518"/>
                    </a:lnTo>
                    <a:lnTo>
                      <a:pt x="185" y="581"/>
                    </a:lnTo>
                    <a:lnTo>
                      <a:pt x="174" y="598"/>
                    </a:lnTo>
                    <a:lnTo>
                      <a:pt x="158" y="612"/>
                    </a:lnTo>
                    <a:lnTo>
                      <a:pt x="140" y="619"/>
                    </a:lnTo>
                    <a:lnTo>
                      <a:pt x="120" y="621"/>
                    </a:lnTo>
                    <a:lnTo>
                      <a:pt x="101" y="616"/>
                    </a:lnTo>
                    <a:lnTo>
                      <a:pt x="84" y="605"/>
                    </a:lnTo>
                    <a:lnTo>
                      <a:pt x="70" y="589"/>
                    </a:lnTo>
                    <a:lnTo>
                      <a:pt x="64" y="572"/>
                    </a:lnTo>
                    <a:lnTo>
                      <a:pt x="63" y="551"/>
                    </a:lnTo>
                    <a:lnTo>
                      <a:pt x="67" y="530"/>
                    </a:lnTo>
                    <a:lnTo>
                      <a:pt x="90" y="480"/>
                    </a:lnTo>
                    <a:lnTo>
                      <a:pt x="116" y="431"/>
                    </a:lnTo>
                    <a:lnTo>
                      <a:pt x="144" y="384"/>
                    </a:lnTo>
                    <a:lnTo>
                      <a:pt x="145" y="384"/>
                    </a:lnTo>
                    <a:lnTo>
                      <a:pt x="144" y="384"/>
                    </a:lnTo>
                    <a:lnTo>
                      <a:pt x="177" y="338"/>
                    </a:lnTo>
                    <a:lnTo>
                      <a:pt x="211" y="295"/>
                    </a:lnTo>
                    <a:lnTo>
                      <a:pt x="249" y="255"/>
                    </a:lnTo>
                    <a:lnTo>
                      <a:pt x="288" y="218"/>
                    </a:lnTo>
                    <a:lnTo>
                      <a:pt x="330" y="181"/>
                    </a:lnTo>
                    <a:lnTo>
                      <a:pt x="375" y="149"/>
                    </a:lnTo>
                    <a:lnTo>
                      <a:pt x="375" y="148"/>
                    </a:lnTo>
                    <a:lnTo>
                      <a:pt x="420" y="120"/>
                    </a:lnTo>
                    <a:lnTo>
                      <a:pt x="468" y="93"/>
                    </a:lnTo>
                    <a:lnTo>
                      <a:pt x="517" y="69"/>
                    </a:lnTo>
                    <a:lnTo>
                      <a:pt x="570" y="49"/>
                    </a:lnTo>
                    <a:lnTo>
                      <a:pt x="624" y="31"/>
                    </a:lnTo>
                    <a:lnTo>
                      <a:pt x="680" y="18"/>
                    </a:lnTo>
                    <a:lnTo>
                      <a:pt x="764" y="6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9636120" y="1554480"/>
            <a:ext cx="1698120" cy="2944440"/>
          </a:xfrm>
          <a:prstGeom prst="rect">
            <a:avLst/>
          </a:prstGeom>
          <a:ln>
            <a:noFill/>
          </a:ln>
        </p:spPr>
      </p:pic>
      <p:pic>
        <p:nvPicPr>
          <p:cNvPr id="409" name="" descr=""/>
          <p:cNvPicPr/>
          <p:nvPr/>
        </p:nvPicPr>
        <p:blipFill>
          <a:blip r:embed="rId2"/>
          <a:stretch/>
        </p:blipFill>
        <p:spPr>
          <a:xfrm>
            <a:off x="270000" y="457200"/>
            <a:ext cx="1924560" cy="13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52640" y="2037600"/>
            <a:ext cx="12191760" cy="290016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f4ab17"/>
              </a:gs>
            </a:gsLst>
            <a:path path="circle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"/>
          <p:cNvSpPr/>
          <p:nvPr/>
        </p:nvSpPr>
        <p:spPr>
          <a:xfrm>
            <a:off x="539280" y="2586240"/>
            <a:ext cx="8554320" cy="170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.</a:t>
            </a: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p</a:t>
            </a:r>
            <a:endParaRPr b="1" lang="en-US" sz="24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3600360" y="625320"/>
            <a:ext cx="4990680" cy="82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or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d 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grpSp>
        <p:nvGrpSpPr>
          <p:cNvPr id="413" name="Group 4"/>
          <p:cNvGrpSpPr/>
          <p:nvPr/>
        </p:nvGrpSpPr>
        <p:grpSpPr>
          <a:xfrm>
            <a:off x="9483840" y="946080"/>
            <a:ext cx="1983960" cy="4115880"/>
            <a:chOff x="9483840" y="946080"/>
            <a:chExt cx="1983960" cy="4115880"/>
          </a:xfrm>
        </p:grpSpPr>
        <p:grpSp>
          <p:nvGrpSpPr>
            <p:cNvPr id="414" name="Group 5"/>
            <p:cNvGrpSpPr/>
            <p:nvPr/>
          </p:nvGrpSpPr>
          <p:grpSpPr>
            <a:xfrm>
              <a:off x="9483840" y="946080"/>
              <a:ext cx="1983960" cy="4115880"/>
              <a:chOff x="9483840" y="946080"/>
              <a:chExt cx="1983960" cy="4115880"/>
            </a:xfrm>
          </p:grpSpPr>
          <p:sp>
            <p:nvSpPr>
              <p:cNvPr id="415" name="CustomShape 6"/>
              <p:cNvSpPr/>
              <p:nvPr/>
            </p:nvSpPr>
            <p:spPr>
              <a:xfrm>
                <a:off x="9483840" y="946080"/>
                <a:ext cx="1983960" cy="4115880"/>
              </a:xfrm>
              <a:custGeom>
                <a:avLst/>
                <a:gdLst/>
                <a:ahLst/>
                <a:rect l="l" t="t" r="r" b="b"/>
                <a:pathLst>
                  <a:path w="104" h="219">
                    <a:moveTo>
                      <a:pt x="16" y="219"/>
                    </a:moveTo>
                    <a:cubicBezTo>
                      <a:pt x="7" y="219"/>
                      <a:pt x="0" y="212"/>
                      <a:pt x="0" y="20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7" y="0"/>
                      <a:pt x="104" y="8"/>
                      <a:pt x="104" y="17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4" y="212"/>
                      <a:pt x="97" y="219"/>
                      <a:pt x="88" y="219"/>
                    </a:cubicBezTo>
                    <a:lnTo>
                      <a:pt x="16" y="2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CustomShape 7"/>
              <p:cNvSpPr/>
              <p:nvPr/>
            </p:nvSpPr>
            <p:spPr>
              <a:xfrm>
                <a:off x="9636120" y="1528920"/>
                <a:ext cx="1698120" cy="2970000"/>
              </a:xfrm>
              <a:prstGeom prst="rect">
                <a:avLst/>
              </a:pr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CustomShape 8"/>
              <p:cNvSpPr/>
              <p:nvPr/>
            </p:nvSpPr>
            <p:spPr>
              <a:xfrm>
                <a:off x="10323360" y="4649760"/>
                <a:ext cx="304560" cy="299520"/>
              </a:xfrm>
              <a:prstGeom prst="ellipse">
                <a:avLst/>
              </a:prstGeom>
              <a:solidFill>
                <a:srgbClr val="f4ab17"/>
              </a:solidFill>
              <a:ln w="19080">
                <a:solidFill>
                  <a:srgbClr val="f1f2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CustomShape 9"/>
              <p:cNvSpPr/>
              <p:nvPr/>
            </p:nvSpPr>
            <p:spPr>
              <a:xfrm>
                <a:off x="10323360" y="1284120"/>
                <a:ext cx="323640" cy="56880"/>
              </a:xfrm>
              <a:custGeom>
                <a:avLst/>
                <a:gdLst/>
                <a:ahLst/>
                <a:rect l="l" t="t" r="r" b="b"/>
                <a:pathLst>
                  <a:path w="17" h="3">
                    <a:moveTo>
                      <a:pt x="16" y="3"/>
                    </a:moveTo>
                    <a:cubicBezTo>
                      <a:pt x="16" y="3"/>
                      <a:pt x="17" y="2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lnTo>
                      <a:pt x="16" y="3"/>
                    </a:lnTo>
                    <a:close/>
                  </a:path>
                </a:pathLst>
              </a:cu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CustomShape 10"/>
              <p:cNvSpPr/>
              <p:nvPr/>
            </p:nvSpPr>
            <p:spPr>
              <a:xfrm>
                <a:off x="10437840" y="1116000"/>
                <a:ext cx="75960" cy="74160"/>
              </a:xfrm>
              <a:prstGeom prst="ellipse">
                <a:avLst/>
              </a:pr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20" name="Group 11"/>
            <p:cNvGrpSpPr/>
            <p:nvPr/>
          </p:nvGrpSpPr>
          <p:grpSpPr>
            <a:xfrm>
              <a:off x="9961200" y="2305440"/>
              <a:ext cx="1029240" cy="1397520"/>
              <a:chOff x="9961200" y="2305440"/>
              <a:chExt cx="1029240" cy="1397520"/>
            </a:xfrm>
          </p:grpSpPr>
          <p:sp>
            <p:nvSpPr>
              <p:cNvPr id="421" name="CustomShape 12"/>
              <p:cNvSpPr/>
              <p:nvPr/>
            </p:nvSpPr>
            <p:spPr>
              <a:xfrm>
                <a:off x="10330920" y="3485880"/>
                <a:ext cx="290520" cy="43200"/>
              </a:xfrm>
              <a:custGeom>
                <a:avLst/>
                <a:gdLst/>
                <a:ahLst/>
                <a:rect l="l" t="t" r="r" b="b"/>
                <a:pathLst>
                  <a:path w="870" h="130">
                    <a:moveTo>
                      <a:pt x="64" y="0"/>
                    </a:moveTo>
                    <a:lnTo>
                      <a:pt x="806" y="0"/>
                    </a:lnTo>
                    <a:lnTo>
                      <a:pt x="827" y="3"/>
                    </a:lnTo>
                    <a:lnTo>
                      <a:pt x="844" y="12"/>
                    </a:lnTo>
                    <a:lnTo>
                      <a:pt x="858" y="27"/>
                    </a:lnTo>
                    <a:lnTo>
                      <a:pt x="866" y="44"/>
                    </a:lnTo>
                    <a:lnTo>
                      <a:pt x="870" y="66"/>
                    </a:lnTo>
                    <a:lnTo>
                      <a:pt x="866" y="86"/>
                    </a:lnTo>
                    <a:lnTo>
                      <a:pt x="858" y="103"/>
                    </a:lnTo>
                    <a:lnTo>
                      <a:pt x="844" y="118"/>
                    </a:lnTo>
                    <a:lnTo>
                      <a:pt x="827" y="127"/>
                    </a:lnTo>
                    <a:lnTo>
                      <a:pt x="806" y="130"/>
                    </a:lnTo>
                    <a:lnTo>
                      <a:pt x="64" y="130"/>
                    </a:lnTo>
                    <a:lnTo>
                      <a:pt x="43" y="127"/>
                    </a:lnTo>
                    <a:lnTo>
                      <a:pt x="26" y="118"/>
                    </a:lnTo>
                    <a:lnTo>
                      <a:pt x="11" y="103"/>
                    </a:lnTo>
                    <a:lnTo>
                      <a:pt x="4" y="86"/>
                    </a:lnTo>
                    <a:lnTo>
                      <a:pt x="0" y="66"/>
                    </a:lnTo>
                    <a:lnTo>
                      <a:pt x="4" y="44"/>
                    </a:lnTo>
                    <a:lnTo>
                      <a:pt x="11" y="27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CustomShape 13"/>
              <p:cNvSpPr/>
              <p:nvPr/>
            </p:nvSpPr>
            <p:spPr>
              <a:xfrm>
                <a:off x="10358280" y="3573000"/>
                <a:ext cx="235440" cy="43920"/>
              </a:xfrm>
              <a:custGeom>
                <a:avLst/>
                <a:gdLst/>
                <a:ahLst/>
                <a:rect l="l" t="t" r="r" b="b"/>
                <a:pathLst>
                  <a:path w="705" h="131">
                    <a:moveTo>
                      <a:pt x="64" y="0"/>
                    </a:moveTo>
                    <a:lnTo>
                      <a:pt x="641" y="0"/>
                    </a:lnTo>
                    <a:lnTo>
                      <a:pt x="662" y="4"/>
                    </a:lnTo>
                    <a:lnTo>
                      <a:pt x="679" y="13"/>
                    </a:lnTo>
                    <a:lnTo>
                      <a:pt x="693" y="26"/>
                    </a:lnTo>
                    <a:lnTo>
                      <a:pt x="703" y="45"/>
                    </a:lnTo>
                    <a:lnTo>
                      <a:pt x="705" y="65"/>
                    </a:lnTo>
                    <a:lnTo>
                      <a:pt x="703" y="85"/>
                    </a:lnTo>
                    <a:lnTo>
                      <a:pt x="693" y="104"/>
                    </a:lnTo>
                    <a:lnTo>
                      <a:pt x="679" y="118"/>
                    </a:lnTo>
                    <a:lnTo>
                      <a:pt x="662" y="127"/>
                    </a:lnTo>
                    <a:lnTo>
                      <a:pt x="641" y="131"/>
                    </a:lnTo>
                    <a:lnTo>
                      <a:pt x="64" y="131"/>
                    </a:lnTo>
                    <a:lnTo>
                      <a:pt x="43" y="127"/>
                    </a:lnTo>
                    <a:lnTo>
                      <a:pt x="26" y="118"/>
                    </a:lnTo>
                    <a:lnTo>
                      <a:pt x="12" y="104"/>
                    </a:lnTo>
                    <a:lnTo>
                      <a:pt x="4" y="85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CustomShape 14"/>
              <p:cNvSpPr/>
              <p:nvPr/>
            </p:nvSpPr>
            <p:spPr>
              <a:xfrm>
                <a:off x="10323000" y="2864880"/>
                <a:ext cx="132840" cy="470880"/>
              </a:xfrm>
              <a:custGeom>
                <a:avLst/>
                <a:gdLst/>
                <a:ahLst/>
                <a:rect l="l" t="t" r="r" b="b"/>
                <a:pathLst>
                  <a:path w="398" h="1409">
                    <a:moveTo>
                      <a:pt x="71" y="0"/>
                    </a:moveTo>
                    <a:lnTo>
                      <a:pt x="89" y="5"/>
                    </a:lnTo>
                    <a:lnTo>
                      <a:pt x="106" y="16"/>
                    </a:lnTo>
                    <a:lnTo>
                      <a:pt x="118" y="32"/>
                    </a:lnTo>
                    <a:lnTo>
                      <a:pt x="163" y="116"/>
                    </a:lnTo>
                    <a:lnTo>
                      <a:pt x="202" y="197"/>
                    </a:lnTo>
                    <a:lnTo>
                      <a:pt x="237" y="275"/>
                    </a:lnTo>
                    <a:lnTo>
                      <a:pt x="267" y="351"/>
                    </a:lnTo>
                    <a:lnTo>
                      <a:pt x="294" y="425"/>
                    </a:lnTo>
                    <a:lnTo>
                      <a:pt x="316" y="499"/>
                    </a:lnTo>
                    <a:lnTo>
                      <a:pt x="336" y="574"/>
                    </a:lnTo>
                    <a:lnTo>
                      <a:pt x="351" y="649"/>
                    </a:lnTo>
                    <a:lnTo>
                      <a:pt x="367" y="734"/>
                    </a:lnTo>
                    <a:lnTo>
                      <a:pt x="377" y="823"/>
                    </a:lnTo>
                    <a:lnTo>
                      <a:pt x="387" y="915"/>
                    </a:lnTo>
                    <a:lnTo>
                      <a:pt x="392" y="1013"/>
                    </a:lnTo>
                    <a:lnTo>
                      <a:pt x="396" y="1117"/>
                    </a:lnTo>
                    <a:lnTo>
                      <a:pt x="398" y="1226"/>
                    </a:lnTo>
                    <a:lnTo>
                      <a:pt x="398" y="1344"/>
                    </a:lnTo>
                    <a:lnTo>
                      <a:pt x="396" y="1365"/>
                    </a:lnTo>
                    <a:lnTo>
                      <a:pt x="387" y="1383"/>
                    </a:lnTo>
                    <a:lnTo>
                      <a:pt x="372" y="1397"/>
                    </a:lnTo>
                    <a:lnTo>
                      <a:pt x="355" y="1406"/>
                    </a:lnTo>
                    <a:lnTo>
                      <a:pt x="336" y="1409"/>
                    </a:lnTo>
                    <a:lnTo>
                      <a:pt x="315" y="1406"/>
                    </a:lnTo>
                    <a:lnTo>
                      <a:pt x="298" y="1397"/>
                    </a:lnTo>
                    <a:lnTo>
                      <a:pt x="283" y="1383"/>
                    </a:lnTo>
                    <a:lnTo>
                      <a:pt x="274" y="1365"/>
                    </a:lnTo>
                    <a:lnTo>
                      <a:pt x="271" y="1344"/>
                    </a:lnTo>
                    <a:lnTo>
                      <a:pt x="271" y="1230"/>
                    </a:lnTo>
                    <a:lnTo>
                      <a:pt x="269" y="1125"/>
                    </a:lnTo>
                    <a:lnTo>
                      <a:pt x="265" y="1025"/>
                    </a:lnTo>
                    <a:lnTo>
                      <a:pt x="259" y="930"/>
                    </a:lnTo>
                    <a:lnTo>
                      <a:pt x="252" y="842"/>
                    </a:lnTo>
                    <a:lnTo>
                      <a:pt x="241" y="756"/>
                    </a:lnTo>
                    <a:lnTo>
                      <a:pt x="227" y="673"/>
                    </a:lnTo>
                    <a:lnTo>
                      <a:pt x="211" y="603"/>
                    </a:lnTo>
                    <a:lnTo>
                      <a:pt x="193" y="535"/>
                    </a:lnTo>
                    <a:lnTo>
                      <a:pt x="172" y="464"/>
                    </a:lnTo>
                    <a:lnTo>
                      <a:pt x="147" y="395"/>
                    </a:lnTo>
                    <a:lnTo>
                      <a:pt x="118" y="324"/>
                    </a:lnTo>
                    <a:lnTo>
                      <a:pt x="85" y="251"/>
                    </a:lnTo>
                    <a:lnTo>
                      <a:pt x="48" y="174"/>
                    </a:lnTo>
                    <a:lnTo>
                      <a:pt x="8" y="96"/>
                    </a:lnTo>
                    <a:lnTo>
                      <a:pt x="0" y="76"/>
                    </a:lnTo>
                    <a:lnTo>
                      <a:pt x="0" y="56"/>
                    </a:lnTo>
                    <a:lnTo>
                      <a:pt x="5" y="37"/>
                    </a:lnTo>
                    <a:lnTo>
                      <a:pt x="16" y="20"/>
                    </a:lnTo>
                    <a:lnTo>
                      <a:pt x="31" y="8"/>
                    </a:lnTo>
                    <a:lnTo>
                      <a:pt x="5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" name="CustomShape 15"/>
              <p:cNvSpPr/>
              <p:nvPr/>
            </p:nvSpPr>
            <p:spPr>
              <a:xfrm>
                <a:off x="10496520" y="2864880"/>
                <a:ext cx="132840" cy="470880"/>
              </a:xfrm>
              <a:custGeom>
                <a:avLst/>
                <a:gdLst/>
                <a:ahLst/>
                <a:rect l="l" t="t" r="r" b="b"/>
                <a:pathLst>
                  <a:path w="398" h="1409">
                    <a:moveTo>
                      <a:pt x="328" y="0"/>
                    </a:moveTo>
                    <a:lnTo>
                      <a:pt x="347" y="0"/>
                    </a:lnTo>
                    <a:lnTo>
                      <a:pt x="367" y="8"/>
                    </a:lnTo>
                    <a:lnTo>
                      <a:pt x="383" y="20"/>
                    </a:lnTo>
                    <a:lnTo>
                      <a:pt x="393" y="37"/>
                    </a:lnTo>
                    <a:lnTo>
                      <a:pt x="398" y="56"/>
                    </a:lnTo>
                    <a:lnTo>
                      <a:pt x="398" y="76"/>
                    </a:lnTo>
                    <a:lnTo>
                      <a:pt x="392" y="96"/>
                    </a:lnTo>
                    <a:lnTo>
                      <a:pt x="350" y="174"/>
                    </a:lnTo>
                    <a:lnTo>
                      <a:pt x="313" y="251"/>
                    </a:lnTo>
                    <a:lnTo>
                      <a:pt x="280" y="324"/>
                    </a:lnTo>
                    <a:lnTo>
                      <a:pt x="252" y="395"/>
                    </a:lnTo>
                    <a:lnTo>
                      <a:pt x="227" y="464"/>
                    </a:lnTo>
                    <a:lnTo>
                      <a:pt x="206" y="535"/>
                    </a:lnTo>
                    <a:lnTo>
                      <a:pt x="187" y="603"/>
                    </a:lnTo>
                    <a:lnTo>
                      <a:pt x="172" y="673"/>
                    </a:lnTo>
                    <a:lnTo>
                      <a:pt x="157" y="756"/>
                    </a:lnTo>
                    <a:lnTo>
                      <a:pt x="147" y="842"/>
                    </a:lnTo>
                    <a:lnTo>
                      <a:pt x="139" y="930"/>
                    </a:lnTo>
                    <a:lnTo>
                      <a:pt x="134" y="1025"/>
                    </a:lnTo>
                    <a:lnTo>
                      <a:pt x="130" y="1125"/>
                    </a:lnTo>
                    <a:lnTo>
                      <a:pt x="127" y="1230"/>
                    </a:lnTo>
                    <a:lnTo>
                      <a:pt x="127" y="1344"/>
                    </a:lnTo>
                    <a:lnTo>
                      <a:pt x="125" y="1365"/>
                    </a:lnTo>
                    <a:lnTo>
                      <a:pt x="115" y="1383"/>
                    </a:lnTo>
                    <a:lnTo>
                      <a:pt x="101" y="1397"/>
                    </a:lnTo>
                    <a:lnTo>
                      <a:pt x="84" y="1406"/>
                    </a:lnTo>
                    <a:lnTo>
                      <a:pt x="63" y="1409"/>
                    </a:lnTo>
                    <a:lnTo>
                      <a:pt x="43" y="1406"/>
                    </a:lnTo>
                    <a:lnTo>
                      <a:pt x="26" y="1397"/>
                    </a:lnTo>
                    <a:lnTo>
                      <a:pt x="12" y="1383"/>
                    </a:lnTo>
                    <a:lnTo>
                      <a:pt x="3" y="1365"/>
                    </a:lnTo>
                    <a:lnTo>
                      <a:pt x="0" y="1344"/>
                    </a:lnTo>
                    <a:lnTo>
                      <a:pt x="0" y="1226"/>
                    </a:lnTo>
                    <a:lnTo>
                      <a:pt x="3" y="1117"/>
                    </a:lnTo>
                    <a:lnTo>
                      <a:pt x="7" y="1013"/>
                    </a:lnTo>
                    <a:lnTo>
                      <a:pt x="12" y="915"/>
                    </a:lnTo>
                    <a:lnTo>
                      <a:pt x="21" y="823"/>
                    </a:lnTo>
                    <a:lnTo>
                      <a:pt x="33" y="734"/>
                    </a:lnTo>
                    <a:lnTo>
                      <a:pt x="47" y="649"/>
                    </a:lnTo>
                    <a:lnTo>
                      <a:pt x="63" y="574"/>
                    </a:lnTo>
                    <a:lnTo>
                      <a:pt x="83" y="499"/>
                    </a:lnTo>
                    <a:lnTo>
                      <a:pt x="106" y="425"/>
                    </a:lnTo>
                    <a:lnTo>
                      <a:pt x="132" y="351"/>
                    </a:lnTo>
                    <a:lnTo>
                      <a:pt x="163" y="275"/>
                    </a:lnTo>
                    <a:lnTo>
                      <a:pt x="198" y="197"/>
                    </a:lnTo>
                    <a:lnTo>
                      <a:pt x="236" y="116"/>
                    </a:lnTo>
                    <a:lnTo>
                      <a:pt x="280" y="32"/>
                    </a:lnTo>
                    <a:lnTo>
                      <a:pt x="294" y="16"/>
                    </a:lnTo>
                    <a:lnTo>
                      <a:pt x="309" y="5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" name="CustomShape 16"/>
              <p:cNvSpPr/>
              <p:nvPr/>
            </p:nvSpPr>
            <p:spPr>
              <a:xfrm>
                <a:off x="10323000" y="2864880"/>
                <a:ext cx="174240" cy="75960"/>
              </a:xfrm>
              <a:custGeom>
                <a:avLst/>
                <a:gdLst/>
                <a:ahLst/>
                <a:rect l="l" t="t" r="r" b="b"/>
                <a:pathLst>
                  <a:path w="523" h="228">
                    <a:moveTo>
                      <a:pt x="456" y="0"/>
                    </a:moveTo>
                    <a:lnTo>
                      <a:pt x="476" y="3"/>
                    </a:lnTo>
                    <a:lnTo>
                      <a:pt x="493" y="11"/>
                    </a:lnTo>
                    <a:lnTo>
                      <a:pt x="509" y="25"/>
                    </a:lnTo>
                    <a:lnTo>
                      <a:pt x="519" y="43"/>
                    </a:lnTo>
                    <a:lnTo>
                      <a:pt x="523" y="62"/>
                    </a:lnTo>
                    <a:lnTo>
                      <a:pt x="520" y="82"/>
                    </a:lnTo>
                    <a:lnTo>
                      <a:pt x="512" y="101"/>
                    </a:lnTo>
                    <a:lnTo>
                      <a:pt x="498" y="117"/>
                    </a:lnTo>
                    <a:lnTo>
                      <a:pt x="421" y="183"/>
                    </a:lnTo>
                    <a:lnTo>
                      <a:pt x="389" y="204"/>
                    </a:lnTo>
                    <a:lnTo>
                      <a:pt x="358" y="219"/>
                    </a:lnTo>
                    <a:lnTo>
                      <a:pt x="328" y="227"/>
                    </a:lnTo>
                    <a:lnTo>
                      <a:pt x="298" y="228"/>
                    </a:lnTo>
                    <a:lnTo>
                      <a:pt x="269" y="224"/>
                    </a:lnTo>
                    <a:lnTo>
                      <a:pt x="239" y="216"/>
                    </a:lnTo>
                    <a:lnTo>
                      <a:pt x="208" y="204"/>
                    </a:lnTo>
                    <a:lnTo>
                      <a:pt x="178" y="191"/>
                    </a:lnTo>
                    <a:lnTo>
                      <a:pt x="147" y="175"/>
                    </a:lnTo>
                    <a:lnTo>
                      <a:pt x="143" y="173"/>
                    </a:lnTo>
                    <a:lnTo>
                      <a:pt x="111" y="157"/>
                    </a:lnTo>
                    <a:lnTo>
                      <a:pt x="77" y="141"/>
                    </a:lnTo>
                    <a:lnTo>
                      <a:pt x="43" y="128"/>
                    </a:lnTo>
                    <a:lnTo>
                      <a:pt x="25" y="118"/>
                    </a:lnTo>
                    <a:lnTo>
                      <a:pt x="12" y="105"/>
                    </a:lnTo>
                    <a:lnTo>
                      <a:pt x="3" y="86"/>
                    </a:lnTo>
                    <a:lnTo>
                      <a:pt x="0" y="66"/>
                    </a:lnTo>
                    <a:lnTo>
                      <a:pt x="3" y="46"/>
                    </a:lnTo>
                    <a:lnTo>
                      <a:pt x="12" y="27"/>
                    </a:lnTo>
                    <a:lnTo>
                      <a:pt x="26" y="14"/>
                    </a:lnTo>
                    <a:lnTo>
                      <a:pt x="43" y="4"/>
                    </a:lnTo>
                    <a:lnTo>
                      <a:pt x="62" y="0"/>
                    </a:lnTo>
                    <a:lnTo>
                      <a:pt x="83" y="4"/>
                    </a:lnTo>
                    <a:lnTo>
                      <a:pt x="124" y="21"/>
                    </a:lnTo>
                    <a:lnTo>
                      <a:pt x="164" y="38"/>
                    </a:lnTo>
                    <a:lnTo>
                      <a:pt x="201" y="57"/>
                    </a:lnTo>
                    <a:lnTo>
                      <a:pt x="204" y="58"/>
                    </a:lnTo>
                    <a:lnTo>
                      <a:pt x="231" y="73"/>
                    </a:lnTo>
                    <a:lnTo>
                      <a:pt x="257" y="84"/>
                    </a:lnTo>
                    <a:lnTo>
                      <a:pt x="280" y="92"/>
                    </a:lnTo>
                    <a:lnTo>
                      <a:pt x="301" y="94"/>
                    </a:lnTo>
                    <a:lnTo>
                      <a:pt x="322" y="92"/>
                    </a:lnTo>
                    <a:lnTo>
                      <a:pt x="341" y="81"/>
                    </a:lnTo>
                    <a:lnTo>
                      <a:pt x="419" y="15"/>
                    </a:lnTo>
                    <a:lnTo>
                      <a:pt x="436" y="4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" name="CustomShape 17"/>
              <p:cNvSpPr/>
              <p:nvPr/>
            </p:nvSpPr>
            <p:spPr>
              <a:xfrm>
                <a:off x="10454400" y="2305440"/>
                <a:ext cx="42480" cy="128160"/>
              </a:xfrm>
              <a:custGeom>
                <a:avLst/>
                <a:gdLst/>
                <a:ahLst/>
                <a:rect l="l" t="t" r="r" b="b"/>
                <a:pathLst>
                  <a:path w="129" h="384">
                    <a:moveTo>
                      <a:pt x="65" y="0"/>
                    </a:moveTo>
                    <a:lnTo>
                      <a:pt x="86" y="3"/>
                    </a:lnTo>
                    <a:lnTo>
                      <a:pt x="103" y="12"/>
                    </a:lnTo>
                    <a:lnTo>
                      <a:pt x="116" y="27"/>
                    </a:lnTo>
                    <a:lnTo>
                      <a:pt x="125" y="45"/>
                    </a:lnTo>
                    <a:lnTo>
                      <a:pt x="129" y="65"/>
                    </a:lnTo>
                    <a:lnTo>
                      <a:pt x="129" y="318"/>
                    </a:lnTo>
                    <a:lnTo>
                      <a:pt x="125" y="340"/>
                    </a:lnTo>
                    <a:lnTo>
                      <a:pt x="116" y="357"/>
                    </a:lnTo>
                    <a:lnTo>
                      <a:pt x="103" y="372"/>
                    </a:lnTo>
                    <a:lnTo>
                      <a:pt x="86" y="381"/>
                    </a:lnTo>
                    <a:lnTo>
                      <a:pt x="65" y="384"/>
                    </a:lnTo>
                    <a:lnTo>
                      <a:pt x="45" y="381"/>
                    </a:lnTo>
                    <a:lnTo>
                      <a:pt x="27" y="372"/>
                    </a:lnTo>
                    <a:lnTo>
                      <a:pt x="14" y="357"/>
                    </a:lnTo>
                    <a:lnTo>
                      <a:pt x="4" y="340"/>
                    </a:lnTo>
                    <a:lnTo>
                      <a:pt x="0" y="318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4" y="27"/>
                    </a:lnTo>
                    <a:lnTo>
                      <a:pt x="27" y="12"/>
                    </a:lnTo>
                    <a:lnTo>
                      <a:pt x="45" y="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" name="CustomShape 18"/>
              <p:cNvSpPr/>
              <p:nvPr/>
            </p:nvSpPr>
            <p:spPr>
              <a:xfrm>
                <a:off x="10455120" y="2864880"/>
                <a:ext cx="174240" cy="75960"/>
              </a:xfrm>
              <a:custGeom>
                <a:avLst/>
                <a:gdLst/>
                <a:ahLst/>
                <a:rect l="l" t="t" r="r" b="b"/>
                <a:pathLst>
                  <a:path w="523" h="228">
                    <a:moveTo>
                      <a:pt x="460" y="0"/>
                    </a:moveTo>
                    <a:lnTo>
                      <a:pt x="480" y="4"/>
                    </a:lnTo>
                    <a:lnTo>
                      <a:pt x="497" y="14"/>
                    </a:lnTo>
                    <a:lnTo>
                      <a:pt x="511" y="27"/>
                    </a:lnTo>
                    <a:lnTo>
                      <a:pt x="520" y="46"/>
                    </a:lnTo>
                    <a:lnTo>
                      <a:pt x="523" y="66"/>
                    </a:lnTo>
                    <a:lnTo>
                      <a:pt x="519" y="86"/>
                    </a:lnTo>
                    <a:lnTo>
                      <a:pt x="511" y="105"/>
                    </a:lnTo>
                    <a:lnTo>
                      <a:pt x="497" y="118"/>
                    </a:lnTo>
                    <a:lnTo>
                      <a:pt x="478" y="128"/>
                    </a:lnTo>
                    <a:lnTo>
                      <a:pt x="444" y="141"/>
                    </a:lnTo>
                    <a:lnTo>
                      <a:pt x="410" y="157"/>
                    </a:lnTo>
                    <a:lnTo>
                      <a:pt x="379" y="173"/>
                    </a:lnTo>
                    <a:lnTo>
                      <a:pt x="376" y="175"/>
                    </a:lnTo>
                    <a:lnTo>
                      <a:pt x="345" y="191"/>
                    </a:lnTo>
                    <a:lnTo>
                      <a:pt x="313" y="206"/>
                    </a:lnTo>
                    <a:lnTo>
                      <a:pt x="283" y="216"/>
                    </a:lnTo>
                    <a:lnTo>
                      <a:pt x="254" y="226"/>
                    </a:lnTo>
                    <a:lnTo>
                      <a:pt x="224" y="228"/>
                    </a:lnTo>
                    <a:lnTo>
                      <a:pt x="194" y="227"/>
                    </a:lnTo>
                    <a:lnTo>
                      <a:pt x="164" y="220"/>
                    </a:lnTo>
                    <a:lnTo>
                      <a:pt x="133" y="206"/>
                    </a:lnTo>
                    <a:lnTo>
                      <a:pt x="101" y="183"/>
                    </a:lnTo>
                    <a:lnTo>
                      <a:pt x="23" y="117"/>
                    </a:lnTo>
                    <a:lnTo>
                      <a:pt x="9" y="101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4" y="43"/>
                    </a:lnTo>
                    <a:lnTo>
                      <a:pt x="14" y="26"/>
                    </a:lnTo>
                    <a:lnTo>
                      <a:pt x="29" y="11"/>
                    </a:lnTo>
                    <a:lnTo>
                      <a:pt x="47" y="3"/>
                    </a:lnTo>
                    <a:lnTo>
                      <a:pt x="65" y="0"/>
                    </a:lnTo>
                    <a:lnTo>
                      <a:pt x="85" y="4"/>
                    </a:lnTo>
                    <a:lnTo>
                      <a:pt x="102" y="15"/>
                    </a:lnTo>
                    <a:lnTo>
                      <a:pt x="182" y="81"/>
                    </a:lnTo>
                    <a:lnTo>
                      <a:pt x="199" y="92"/>
                    </a:lnTo>
                    <a:lnTo>
                      <a:pt x="220" y="94"/>
                    </a:lnTo>
                    <a:lnTo>
                      <a:pt x="241" y="92"/>
                    </a:lnTo>
                    <a:lnTo>
                      <a:pt x="266" y="84"/>
                    </a:lnTo>
                    <a:lnTo>
                      <a:pt x="291" y="73"/>
                    </a:lnTo>
                    <a:lnTo>
                      <a:pt x="318" y="58"/>
                    </a:lnTo>
                    <a:lnTo>
                      <a:pt x="321" y="57"/>
                    </a:lnTo>
                    <a:lnTo>
                      <a:pt x="358" y="38"/>
                    </a:lnTo>
                    <a:lnTo>
                      <a:pt x="397" y="21"/>
                    </a:lnTo>
                    <a:lnTo>
                      <a:pt x="439" y="4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" name="CustomShape 19"/>
              <p:cNvSpPr/>
              <p:nvPr/>
            </p:nvSpPr>
            <p:spPr>
              <a:xfrm>
                <a:off x="10096200" y="2531520"/>
                <a:ext cx="759600" cy="903240"/>
              </a:xfrm>
              <a:custGeom>
                <a:avLst/>
                <a:gdLst/>
                <a:ahLst/>
                <a:rect l="l" t="t" r="r" b="b"/>
                <a:pathLst>
                  <a:path w="2273" h="2704">
                    <a:moveTo>
                      <a:pt x="1137" y="130"/>
                    </a:moveTo>
                    <a:lnTo>
                      <a:pt x="1055" y="133"/>
                    </a:lnTo>
                    <a:lnTo>
                      <a:pt x="976" y="142"/>
                    </a:lnTo>
                    <a:lnTo>
                      <a:pt x="898" y="158"/>
                    </a:lnTo>
                    <a:lnTo>
                      <a:pt x="823" y="181"/>
                    </a:lnTo>
                    <a:lnTo>
                      <a:pt x="751" y="208"/>
                    </a:lnTo>
                    <a:lnTo>
                      <a:pt x="679" y="243"/>
                    </a:lnTo>
                    <a:lnTo>
                      <a:pt x="610" y="282"/>
                    </a:lnTo>
                    <a:lnTo>
                      <a:pt x="544" y="327"/>
                    </a:lnTo>
                    <a:lnTo>
                      <a:pt x="481" y="377"/>
                    </a:lnTo>
                    <a:lnTo>
                      <a:pt x="424" y="432"/>
                    </a:lnTo>
                    <a:lnTo>
                      <a:pt x="370" y="491"/>
                    </a:lnTo>
                    <a:lnTo>
                      <a:pt x="321" y="554"/>
                    </a:lnTo>
                    <a:lnTo>
                      <a:pt x="278" y="621"/>
                    </a:lnTo>
                    <a:lnTo>
                      <a:pt x="239" y="690"/>
                    </a:lnTo>
                    <a:lnTo>
                      <a:pt x="206" y="764"/>
                    </a:lnTo>
                    <a:lnTo>
                      <a:pt x="205" y="767"/>
                    </a:lnTo>
                    <a:lnTo>
                      <a:pt x="177" y="841"/>
                    </a:lnTo>
                    <a:lnTo>
                      <a:pt x="156" y="918"/>
                    </a:lnTo>
                    <a:lnTo>
                      <a:pt x="141" y="997"/>
                    </a:lnTo>
                    <a:lnTo>
                      <a:pt x="131" y="1079"/>
                    </a:lnTo>
                    <a:lnTo>
                      <a:pt x="128" y="1162"/>
                    </a:lnTo>
                    <a:lnTo>
                      <a:pt x="131" y="1245"/>
                    </a:lnTo>
                    <a:lnTo>
                      <a:pt x="141" y="1326"/>
                    </a:lnTo>
                    <a:lnTo>
                      <a:pt x="156" y="1405"/>
                    </a:lnTo>
                    <a:lnTo>
                      <a:pt x="177" y="1481"/>
                    </a:lnTo>
                    <a:lnTo>
                      <a:pt x="205" y="1559"/>
                    </a:lnTo>
                    <a:lnTo>
                      <a:pt x="239" y="1633"/>
                    </a:lnTo>
                    <a:lnTo>
                      <a:pt x="278" y="1703"/>
                    </a:lnTo>
                    <a:lnTo>
                      <a:pt x="321" y="1770"/>
                    </a:lnTo>
                    <a:lnTo>
                      <a:pt x="370" y="1835"/>
                    </a:lnTo>
                    <a:lnTo>
                      <a:pt x="416" y="1896"/>
                    </a:lnTo>
                    <a:lnTo>
                      <a:pt x="458" y="1949"/>
                    </a:lnTo>
                    <a:lnTo>
                      <a:pt x="498" y="1998"/>
                    </a:lnTo>
                    <a:lnTo>
                      <a:pt x="536" y="2042"/>
                    </a:lnTo>
                    <a:lnTo>
                      <a:pt x="572" y="2082"/>
                    </a:lnTo>
                    <a:lnTo>
                      <a:pt x="605" y="2118"/>
                    </a:lnTo>
                    <a:lnTo>
                      <a:pt x="605" y="2120"/>
                    </a:lnTo>
                    <a:lnTo>
                      <a:pt x="641" y="2161"/>
                    </a:lnTo>
                    <a:lnTo>
                      <a:pt x="674" y="2199"/>
                    </a:lnTo>
                    <a:lnTo>
                      <a:pt x="704" y="2236"/>
                    </a:lnTo>
                    <a:lnTo>
                      <a:pt x="732" y="2271"/>
                    </a:lnTo>
                    <a:lnTo>
                      <a:pt x="754" y="2307"/>
                    </a:lnTo>
                    <a:lnTo>
                      <a:pt x="775" y="2343"/>
                    </a:lnTo>
                    <a:lnTo>
                      <a:pt x="792" y="2381"/>
                    </a:lnTo>
                    <a:lnTo>
                      <a:pt x="805" y="2423"/>
                    </a:lnTo>
                    <a:lnTo>
                      <a:pt x="816" y="2468"/>
                    </a:lnTo>
                    <a:lnTo>
                      <a:pt x="823" y="2518"/>
                    </a:lnTo>
                    <a:lnTo>
                      <a:pt x="827" y="2574"/>
                    </a:lnTo>
                    <a:lnTo>
                      <a:pt x="1451" y="2574"/>
                    </a:lnTo>
                    <a:lnTo>
                      <a:pt x="1455" y="2518"/>
                    </a:lnTo>
                    <a:lnTo>
                      <a:pt x="1463" y="2467"/>
                    </a:lnTo>
                    <a:lnTo>
                      <a:pt x="1474" y="2423"/>
                    </a:lnTo>
                    <a:lnTo>
                      <a:pt x="1487" y="2381"/>
                    </a:lnTo>
                    <a:lnTo>
                      <a:pt x="1504" y="2342"/>
                    </a:lnTo>
                    <a:lnTo>
                      <a:pt x="1523" y="2306"/>
                    </a:lnTo>
                    <a:lnTo>
                      <a:pt x="1547" y="2270"/>
                    </a:lnTo>
                    <a:lnTo>
                      <a:pt x="1573" y="2234"/>
                    </a:lnTo>
                    <a:lnTo>
                      <a:pt x="1603" y="2197"/>
                    </a:lnTo>
                    <a:lnTo>
                      <a:pt x="1637" y="2158"/>
                    </a:lnTo>
                    <a:lnTo>
                      <a:pt x="1674" y="2116"/>
                    </a:lnTo>
                    <a:lnTo>
                      <a:pt x="1706" y="2079"/>
                    </a:lnTo>
                    <a:lnTo>
                      <a:pt x="1740" y="2040"/>
                    </a:lnTo>
                    <a:lnTo>
                      <a:pt x="1778" y="1996"/>
                    </a:lnTo>
                    <a:lnTo>
                      <a:pt x="1817" y="1948"/>
                    </a:lnTo>
                    <a:lnTo>
                      <a:pt x="1859" y="1894"/>
                    </a:lnTo>
                    <a:lnTo>
                      <a:pt x="1903" y="1835"/>
                    </a:lnTo>
                    <a:lnTo>
                      <a:pt x="1952" y="1770"/>
                    </a:lnTo>
                    <a:lnTo>
                      <a:pt x="1995" y="1704"/>
                    </a:lnTo>
                    <a:lnTo>
                      <a:pt x="2035" y="1633"/>
                    </a:lnTo>
                    <a:lnTo>
                      <a:pt x="2069" y="1559"/>
                    </a:lnTo>
                    <a:lnTo>
                      <a:pt x="2096" y="1483"/>
                    </a:lnTo>
                    <a:lnTo>
                      <a:pt x="2117" y="1405"/>
                    </a:lnTo>
                    <a:lnTo>
                      <a:pt x="2133" y="1326"/>
                    </a:lnTo>
                    <a:lnTo>
                      <a:pt x="2142" y="1245"/>
                    </a:lnTo>
                    <a:lnTo>
                      <a:pt x="2146" y="1162"/>
                    </a:lnTo>
                    <a:lnTo>
                      <a:pt x="2142" y="1069"/>
                    </a:lnTo>
                    <a:lnTo>
                      <a:pt x="2129" y="976"/>
                    </a:lnTo>
                    <a:lnTo>
                      <a:pt x="2109" y="888"/>
                    </a:lnTo>
                    <a:lnTo>
                      <a:pt x="2083" y="802"/>
                    </a:lnTo>
                    <a:lnTo>
                      <a:pt x="2049" y="720"/>
                    </a:lnTo>
                    <a:lnTo>
                      <a:pt x="2008" y="641"/>
                    </a:lnTo>
                    <a:lnTo>
                      <a:pt x="1961" y="567"/>
                    </a:lnTo>
                    <a:lnTo>
                      <a:pt x="1909" y="497"/>
                    </a:lnTo>
                    <a:lnTo>
                      <a:pt x="1851" y="432"/>
                    </a:lnTo>
                    <a:lnTo>
                      <a:pt x="1792" y="377"/>
                    </a:lnTo>
                    <a:lnTo>
                      <a:pt x="1730" y="327"/>
                    </a:lnTo>
                    <a:lnTo>
                      <a:pt x="1665" y="282"/>
                    </a:lnTo>
                    <a:lnTo>
                      <a:pt x="1595" y="243"/>
                    </a:lnTo>
                    <a:lnTo>
                      <a:pt x="1523" y="208"/>
                    </a:lnTo>
                    <a:lnTo>
                      <a:pt x="1450" y="181"/>
                    </a:lnTo>
                    <a:lnTo>
                      <a:pt x="1375" y="158"/>
                    </a:lnTo>
                    <a:lnTo>
                      <a:pt x="1298" y="142"/>
                    </a:lnTo>
                    <a:lnTo>
                      <a:pt x="1218" y="133"/>
                    </a:lnTo>
                    <a:lnTo>
                      <a:pt x="1137" y="130"/>
                    </a:lnTo>
                    <a:close/>
                    <a:moveTo>
                      <a:pt x="1137" y="0"/>
                    </a:moveTo>
                    <a:lnTo>
                      <a:pt x="1228" y="3"/>
                    </a:lnTo>
                    <a:lnTo>
                      <a:pt x="1318" y="13"/>
                    </a:lnTo>
                    <a:lnTo>
                      <a:pt x="1405" y="32"/>
                    </a:lnTo>
                    <a:lnTo>
                      <a:pt x="1489" y="56"/>
                    </a:lnTo>
                    <a:lnTo>
                      <a:pt x="1572" y="87"/>
                    </a:lnTo>
                    <a:lnTo>
                      <a:pt x="1653" y="126"/>
                    </a:lnTo>
                    <a:lnTo>
                      <a:pt x="1732" y="170"/>
                    </a:lnTo>
                    <a:lnTo>
                      <a:pt x="1806" y="221"/>
                    </a:lnTo>
                    <a:lnTo>
                      <a:pt x="1876" y="278"/>
                    </a:lnTo>
                    <a:lnTo>
                      <a:pt x="1941" y="339"/>
                    </a:lnTo>
                    <a:lnTo>
                      <a:pt x="2000" y="405"/>
                    </a:lnTo>
                    <a:lnTo>
                      <a:pt x="2054" y="475"/>
                    </a:lnTo>
                    <a:lnTo>
                      <a:pt x="2103" y="550"/>
                    </a:lnTo>
                    <a:lnTo>
                      <a:pt x="2147" y="627"/>
                    </a:lnTo>
                    <a:lnTo>
                      <a:pt x="2184" y="709"/>
                    </a:lnTo>
                    <a:lnTo>
                      <a:pt x="2215" y="794"/>
                    </a:lnTo>
                    <a:lnTo>
                      <a:pt x="2240" y="882"/>
                    </a:lnTo>
                    <a:lnTo>
                      <a:pt x="2259" y="973"/>
                    </a:lnTo>
                    <a:lnTo>
                      <a:pt x="2270" y="1067"/>
                    </a:lnTo>
                    <a:lnTo>
                      <a:pt x="2273" y="1162"/>
                    </a:lnTo>
                    <a:lnTo>
                      <a:pt x="2270" y="1255"/>
                    </a:lnTo>
                    <a:lnTo>
                      <a:pt x="2260" y="1346"/>
                    </a:lnTo>
                    <a:lnTo>
                      <a:pt x="2242" y="1436"/>
                    </a:lnTo>
                    <a:lnTo>
                      <a:pt x="2218" y="1522"/>
                    </a:lnTo>
                    <a:lnTo>
                      <a:pt x="2187" y="1609"/>
                    </a:lnTo>
                    <a:lnTo>
                      <a:pt x="2149" y="1692"/>
                    </a:lnTo>
                    <a:lnTo>
                      <a:pt x="2104" y="1772"/>
                    </a:lnTo>
                    <a:lnTo>
                      <a:pt x="2055" y="1847"/>
                    </a:lnTo>
                    <a:lnTo>
                      <a:pt x="2006" y="1914"/>
                    </a:lnTo>
                    <a:lnTo>
                      <a:pt x="1960" y="1975"/>
                    </a:lnTo>
                    <a:lnTo>
                      <a:pt x="1917" y="2030"/>
                    </a:lnTo>
                    <a:lnTo>
                      <a:pt x="1876" y="2079"/>
                    </a:lnTo>
                    <a:lnTo>
                      <a:pt x="1838" y="2124"/>
                    </a:lnTo>
                    <a:lnTo>
                      <a:pt x="1801" y="2165"/>
                    </a:lnTo>
                    <a:lnTo>
                      <a:pt x="1768" y="2203"/>
                    </a:lnTo>
                    <a:lnTo>
                      <a:pt x="1734" y="2242"/>
                    </a:lnTo>
                    <a:lnTo>
                      <a:pt x="1703" y="2278"/>
                    </a:lnTo>
                    <a:lnTo>
                      <a:pt x="1677" y="2311"/>
                    </a:lnTo>
                    <a:lnTo>
                      <a:pt x="1652" y="2345"/>
                    </a:lnTo>
                    <a:lnTo>
                      <a:pt x="1632" y="2377"/>
                    </a:lnTo>
                    <a:lnTo>
                      <a:pt x="1615" y="2412"/>
                    </a:lnTo>
                    <a:lnTo>
                      <a:pt x="1602" y="2448"/>
                    </a:lnTo>
                    <a:lnTo>
                      <a:pt x="1592" y="2488"/>
                    </a:lnTo>
                    <a:lnTo>
                      <a:pt x="1584" y="2532"/>
                    </a:lnTo>
                    <a:lnTo>
                      <a:pt x="1578" y="2582"/>
                    </a:lnTo>
                    <a:lnTo>
                      <a:pt x="1577" y="2638"/>
                    </a:lnTo>
                    <a:lnTo>
                      <a:pt x="1574" y="2660"/>
                    </a:lnTo>
                    <a:lnTo>
                      <a:pt x="1565" y="2677"/>
                    </a:lnTo>
                    <a:lnTo>
                      <a:pt x="1551" y="2691"/>
                    </a:lnTo>
                    <a:lnTo>
                      <a:pt x="1534" y="2700"/>
                    </a:lnTo>
                    <a:lnTo>
                      <a:pt x="1513" y="2704"/>
                    </a:lnTo>
                    <a:lnTo>
                      <a:pt x="766" y="2704"/>
                    </a:lnTo>
                    <a:lnTo>
                      <a:pt x="746" y="2700"/>
                    </a:lnTo>
                    <a:lnTo>
                      <a:pt x="728" y="2691"/>
                    </a:lnTo>
                    <a:lnTo>
                      <a:pt x="715" y="2677"/>
                    </a:lnTo>
                    <a:lnTo>
                      <a:pt x="706" y="2660"/>
                    </a:lnTo>
                    <a:lnTo>
                      <a:pt x="702" y="2638"/>
                    </a:lnTo>
                    <a:lnTo>
                      <a:pt x="700" y="2583"/>
                    </a:lnTo>
                    <a:lnTo>
                      <a:pt x="696" y="2534"/>
                    </a:lnTo>
                    <a:lnTo>
                      <a:pt x="688" y="2490"/>
                    </a:lnTo>
                    <a:lnTo>
                      <a:pt x="678" y="2449"/>
                    </a:lnTo>
                    <a:lnTo>
                      <a:pt x="664" y="2413"/>
                    </a:lnTo>
                    <a:lnTo>
                      <a:pt x="647" y="2380"/>
                    </a:lnTo>
                    <a:lnTo>
                      <a:pt x="626" y="2346"/>
                    </a:lnTo>
                    <a:lnTo>
                      <a:pt x="602" y="2314"/>
                    </a:lnTo>
                    <a:lnTo>
                      <a:pt x="574" y="2280"/>
                    </a:lnTo>
                    <a:lnTo>
                      <a:pt x="544" y="2244"/>
                    </a:lnTo>
                    <a:lnTo>
                      <a:pt x="510" y="2207"/>
                    </a:lnTo>
                    <a:lnTo>
                      <a:pt x="476" y="2169"/>
                    </a:lnTo>
                    <a:lnTo>
                      <a:pt x="441" y="2128"/>
                    </a:lnTo>
                    <a:lnTo>
                      <a:pt x="401" y="2083"/>
                    </a:lnTo>
                    <a:lnTo>
                      <a:pt x="361" y="2032"/>
                    </a:lnTo>
                    <a:lnTo>
                      <a:pt x="316" y="1977"/>
                    </a:lnTo>
                    <a:lnTo>
                      <a:pt x="269" y="1916"/>
                    </a:lnTo>
                    <a:lnTo>
                      <a:pt x="219" y="1847"/>
                    </a:lnTo>
                    <a:lnTo>
                      <a:pt x="169" y="1772"/>
                    </a:lnTo>
                    <a:lnTo>
                      <a:pt x="125" y="1692"/>
                    </a:lnTo>
                    <a:lnTo>
                      <a:pt x="88" y="1609"/>
                    </a:lnTo>
                    <a:lnTo>
                      <a:pt x="57" y="1522"/>
                    </a:lnTo>
                    <a:lnTo>
                      <a:pt x="32" y="1436"/>
                    </a:lnTo>
                    <a:lnTo>
                      <a:pt x="15" y="1346"/>
                    </a:lnTo>
                    <a:lnTo>
                      <a:pt x="4" y="1255"/>
                    </a:lnTo>
                    <a:lnTo>
                      <a:pt x="0" y="1162"/>
                    </a:lnTo>
                    <a:lnTo>
                      <a:pt x="4" y="1069"/>
                    </a:lnTo>
                    <a:lnTo>
                      <a:pt x="15" y="977"/>
                    </a:lnTo>
                    <a:lnTo>
                      <a:pt x="32" y="888"/>
                    </a:lnTo>
                    <a:lnTo>
                      <a:pt x="57" y="800"/>
                    </a:lnTo>
                    <a:lnTo>
                      <a:pt x="87" y="717"/>
                    </a:lnTo>
                    <a:lnTo>
                      <a:pt x="88" y="715"/>
                    </a:lnTo>
                    <a:lnTo>
                      <a:pt x="126" y="631"/>
                    </a:lnTo>
                    <a:lnTo>
                      <a:pt x="169" y="552"/>
                    </a:lnTo>
                    <a:lnTo>
                      <a:pt x="219" y="476"/>
                    </a:lnTo>
                    <a:lnTo>
                      <a:pt x="273" y="406"/>
                    </a:lnTo>
                    <a:lnTo>
                      <a:pt x="333" y="339"/>
                    </a:lnTo>
                    <a:lnTo>
                      <a:pt x="399" y="278"/>
                    </a:lnTo>
                    <a:lnTo>
                      <a:pt x="468" y="221"/>
                    </a:lnTo>
                    <a:lnTo>
                      <a:pt x="543" y="172"/>
                    </a:lnTo>
                    <a:lnTo>
                      <a:pt x="620" y="126"/>
                    </a:lnTo>
                    <a:lnTo>
                      <a:pt x="703" y="87"/>
                    </a:lnTo>
                    <a:lnTo>
                      <a:pt x="784" y="56"/>
                    </a:lnTo>
                    <a:lnTo>
                      <a:pt x="869" y="32"/>
                    </a:lnTo>
                    <a:lnTo>
                      <a:pt x="957" y="13"/>
                    </a:lnTo>
                    <a:lnTo>
                      <a:pt x="1046" y="3"/>
                    </a:lnTo>
                    <a:lnTo>
                      <a:pt x="11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" name="CustomShape 20"/>
              <p:cNvSpPr/>
              <p:nvPr/>
            </p:nvSpPr>
            <p:spPr>
              <a:xfrm>
                <a:off x="10385640" y="3659760"/>
                <a:ext cx="180720" cy="43200"/>
              </a:xfrm>
              <a:custGeom>
                <a:avLst/>
                <a:gdLst/>
                <a:ahLst/>
                <a:rect l="l" t="t" r="r" b="b"/>
                <a:pathLst>
                  <a:path w="541" h="130">
                    <a:moveTo>
                      <a:pt x="64" y="0"/>
                    </a:moveTo>
                    <a:lnTo>
                      <a:pt x="475" y="0"/>
                    </a:lnTo>
                    <a:lnTo>
                      <a:pt x="496" y="2"/>
                    </a:lnTo>
                    <a:lnTo>
                      <a:pt x="513" y="12"/>
                    </a:lnTo>
                    <a:lnTo>
                      <a:pt x="528" y="27"/>
                    </a:lnTo>
                    <a:lnTo>
                      <a:pt x="537" y="44"/>
                    </a:lnTo>
                    <a:lnTo>
                      <a:pt x="541" y="64"/>
                    </a:lnTo>
                    <a:lnTo>
                      <a:pt x="537" y="86"/>
                    </a:lnTo>
                    <a:lnTo>
                      <a:pt x="528" y="103"/>
                    </a:lnTo>
                    <a:lnTo>
                      <a:pt x="513" y="116"/>
                    </a:lnTo>
                    <a:lnTo>
                      <a:pt x="496" y="126"/>
                    </a:lnTo>
                    <a:lnTo>
                      <a:pt x="475" y="130"/>
                    </a:lnTo>
                    <a:lnTo>
                      <a:pt x="64" y="130"/>
                    </a:lnTo>
                    <a:lnTo>
                      <a:pt x="43" y="126"/>
                    </a:lnTo>
                    <a:lnTo>
                      <a:pt x="26" y="116"/>
                    </a:lnTo>
                    <a:lnTo>
                      <a:pt x="12" y="103"/>
                    </a:lnTo>
                    <a:lnTo>
                      <a:pt x="4" y="8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2" y="27"/>
                    </a:lnTo>
                    <a:lnTo>
                      <a:pt x="26" y="12"/>
                    </a:lnTo>
                    <a:lnTo>
                      <a:pt x="43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" name="CustomShape 21"/>
              <p:cNvSpPr/>
              <p:nvPr/>
            </p:nvSpPr>
            <p:spPr>
              <a:xfrm>
                <a:off x="10698480" y="2383560"/>
                <a:ext cx="83160" cy="115920"/>
              </a:xfrm>
              <a:custGeom>
                <a:avLst/>
                <a:gdLst/>
                <a:ahLst/>
                <a:rect l="l" t="t" r="r" b="b"/>
                <a:pathLst>
                  <a:path w="250" h="347">
                    <a:moveTo>
                      <a:pt x="179" y="0"/>
                    </a:moveTo>
                    <a:lnTo>
                      <a:pt x="199" y="0"/>
                    </a:lnTo>
                    <a:lnTo>
                      <a:pt x="218" y="8"/>
                    </a:lnTo>
                    <a:lnTo>
                      <a:pt x="234" y="21"/>
                    </a:lnTo>
                    <a:lnTo>
                      <a:pt x="245" y="38"/>
                    </a:lnTo>
                    <a:lnTo>
                      <a:pt x="250" y="58"/>
                    </a:lnTo>
                    <a:lnTo>
                      <a:pt x="249" y="76"/>
                    </a:lnTo>
                    <a:lnTo>
                      <a:pt x="241" y="97"/>
                    </a:lnTo>
                    <a:lnTo>
                      <a:pt x="117" y="315"/>
                    </a:lnTo>
                    <a:lnTo>
                      <a:pt x="104" y="331"/>
                    </a:lnTo>
                    <a:lnTo>
                      <a:pt x="89" y="343"/>
                    </a:lnTo>
                    <a:lnTo>
                      <a:pt x="69" y="347"/>
                    </a:lnTo>
                    <a:lnTo>
                      <a:pt x="49" y="347"/>
                    </a:lnTo>
                    <a:lnTo>
                      <a:pt x="31" y="339"/>
                    </a:lnTo>
                    <a:lnTo>
                      <a:pt x="15" y="327"/>
                    </a:lnTo>
                    <a:lnTo>
                      <a:pt x="5" y="310"/>
                    </a:lnTo>
                    <a:lnTo>
                      <a:pt x="0" y="291"/>
                    </a:lnTo>
                    <a:lnTo>
                      <a:pt x="0" y="271"/>
                    </a:lnTo>
                    <a:lnTo>
                      <a:pt x="7" y="251"/>
                    </a:lnTo>
                    <a:lnTo>
                      <a:pt x="132" y="32"/>
                    </a:lnTo>
                    <a:lnTo>
                      <a:pt x="144" y="16"/>
                    </a:lnTo>
                    <a:lnTo>
                      <a:pt x="161" y="4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" name="CustomShape 22"/>
              <p:cNvSpPr/>
              <p:nvPr/>
            </p:nvSpPr>
            <p:spPr>
              <a:xfrm>
                <a:off x="10170360" y="2383560"/>
                <a:ext cx="82440" cy="115920"/>
              </a:xfrm>
              <a:custGeom>
                <a:avLst/>
                <a:gdLst/>
                <a:ahLst/>
                <a:rect l="l" t="t" r="r" b="b"/>
                <a:pathLst>
                  <a:path w="249" h="347">
                    <a:moveTo>
                      <a:pt x="69" y="0"/>
                    </a:moveTo>
                    <a:lnTo>
                      <a:pt x="88" y="4"/>
                    </a:lnTo>
                    <a:lnTo>
                      <a:pt x="105" y="16"/>
                    </a:lnTo>
                    <a:lnTo>
                      <a:pt x="118" y="32"/>
                    </a:lnTo>
                    <a:lnTo>
                      <a:pt x="241" y="251"/>
                    </a:lnTo>
                    <a:lnTo>
                      <a:pt x="249" y="271"/>
                    </a:lnTo>
                    <a:lnTo>
                      <a:pt x="249" y="291"/>
                    </a:lnTo>
                    <a:lnTo>
                      <a:pt x="244" y="310"/>
                    </a:lnTo>
                    <a:lnTo>
                      <a:pt x="233" y="327"/>
                    </a:lnTo>
                    <a:lnTo>
                      <a:pt x="217" y="339"/>
                    </a:lnTo>
                    <a:lnTo>
                      <a:pt x="199" y="347"/>
                    </a:lnTo>
                    <a:lnTo>
                      <a:pt x="179" y="347"/>
                    </a:lnTo>
                    <a:lnTo>
                      <a:pt x="161" y="343"/>
                    </a:lnTo>
                    <a:lnTo>
                      <a:pt x="144" y="331"/>
                    </a:lnTo>
                    <a:lnTo>
                      <a:pt x="131" y="315"/>
                    </a:lnTo>
                    <a:lnTo>
                      <a:pt x="8" y="97"/>
                    </a:lnTo>
                    <a:lnTo>
                      <a:pt x="0" y="76"/>
                    </a:lnTo>
                    <a:lnTo>
                      <a:pt x="0" y="58"/>
                    </a:lnTo>
                    <a:lnTo>
                      <a:pt x="4" y="38"/>
                    </a:lnTo>
                    <a:lnTo>
                      <a:pt x="16" y="21"/>
                    </a:lnTo>
                    <a:lnTo>
                      <a:pt x="30" y="8"/>
                    </a:lnTo>
                    <a:lnTo>
                      <a:pt x="50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" name="CustomShape 23"/>
              <p:cNvSpPr/>
              <p:nvPr/>
            </p:nvSpPr>
            <p:spPr>
              <a:xfrm>
                <a:off x="9961200" y="2597760"/>
                <a:ext cx="114120" cy="84600"/>
              </a:xfrm>
              <a:custGeom>
                <a:avLst/>
                <a:gdLst/>
                <a:ahLst/>
                <a:rect l="l" t="t" r="r" b="b"/>
                <a:pathLst>
                  <a:path w="340" h="255">
                    <a:moveTo>
                      <a:pt x="57" y="0"/>
                    </a:moveTo>
                    <a:lnTo>
                      <a:pt x="77" y="0"/>
                    </a:lnTo>
                    <a:lnTo>
                      <a:pt x="95" y="8"/>
                    </a:lnTo>
                    <a:lnTo>
                      <a:pt x="310" y="134"/>
                    </a:lnTo>
                    <a:lnTo>
                      <a:pt x="326" y="148"/>
                    </a:lnTo>
                    <a:lnTo>
                      <a:pt x="337" y="164"/>
                    </a:lnTo>
                    <a:lnTo>
                      <a:pt x="340" y="184"/>
                    </a:lnTo>
                    <a:lnTo>
                      <a:pt x="340" y="204"/>
                    </a:lnTo>
                    <a:lnTo>
                      <a:pt x="334" y="223"/>
                    </a:lnTo>
                    <a:lnTo>
                      <a:pt x="321" y="239"/>
                    </a:lnTo>
                    <a:lnTo>
                      <a:pt x="304" y="251"/>
                    </a:lnTo>
                    <a:lnTo>
                      <a:pt x="285" y="255"/>
                    </a:lnTo>
                    <a:lnTo>
                      <a:pt x="266" y="255"/>
                    </a:lnTo>
                    <a:lnTo>
                      <a:pt x="246" y="247"/>
                    </a:lnTo>
                    <a:lnTo>
                      <a:pt x="31" y="121"/>
                    </a:lnTo>
                    <a:lnTo>
                      <a:pt x="15" y="107"/>
                    </a:lnTo>
                    <a:lnTo>
                      <a:pt x="5" y="91"/>
                    </a:lnTo>
                    <a:lnTo>
                      <a:pt x="0" y="71"/>
                    </a:lnTo>
                    <a:lnTo>
                      <a:pt x="1" y="51"/>
                    </a:lnTo>
                    <a:lnTo>
                      <a:pt x="9" y="32"/>
                    </a:lnTo>
                    <a:lnTo>
                      <a:pt x="21" y="15"/>
                    </a:lnTo>
                    <a:lnTo>
                      <a:pt x="38" y="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CustomShape 24"/>
              <p:cNvSpPr/>
              <p:nvPr/>
            </p:nvSpPr>
            <p:spPr>
              <a:xfrm>
                <a:off x="10877040" y="2597760"/>
                <a:ext cx="113400" cy="84600"/>
              </a:xfrm>
              <a:custGeom>
                <a:avLst/>
                <a:gdLst/>
                <a:ahLst/>
                <a:rect l="l" t="t" r="r" b="b"/>
                <a:pathLst>
                  <a:path w="341" h="255">
                    <a:moveTo>
                      <a:pt x="284" y="0"/>
                    </a:moveTo>
                    <a:lnTo>
                      <a:pt x="303" y="4"/>
                    </a:lnTo>
                    <a:lnTo>
                      <a:pt x="320" y="15"/>
                    </a:lnTo>
                    <a:lnTo>
                      <a:pt x="332" y="32"/>
                    </a:lnTo>
                    <a:lnTo>
                      <a:pt x="339" y="51"/>
                    </a:lnTo>
                    <a:lnTo>
                      <a:pt x="341" y="71"/>
                    </a:lnTo>
                    <a:lnTo>
                      <a:pt x="335" y="91"/>
                    </a:lnTo>
                    <a:lnTo>
                      <a:pt x="325" y="107"/>
                    </a:lnTo>
                    <a:lnTo>
                      <a:pt x="308" y="121"/>
                    </a:lnTo>
                    <a:lnTo>
                      <a:pt x="94" y="247"/>
                    </a:lnTo>
                    <a:lnTo>
                      <a:pt x="76" y="255"/>
                    </a:lnTo>
                    <a:lnTo>
                      <a:pt x="56" y="255"/>
                    </a:lnTo>
                    <a:lnTo>
                      <a:pt x="37" y="251"/>
                    </a:lnTo>
                    <a:lnTo>
                      <a:pt x="21" y="239"/>
                    </a:lnTo>
                    <a:lnTo>
                      <a:pt x="8" y="223"/>
                    </a:lnTo>
                    <a:lnTo>
                      <a:pt x="0" y="204"/>
                    </a:lnTo>
                    <a:lnTo>
                      <a:pt x="0" y="184"/>
                    </a:lnTo>
                    <a:lnTo>
                      <a:pt x="5" y="164"/>
                    </a:lnTo>
                    <a:lnTo>
                      <a:pt x="16" y="148"/>
                    </a:lnTo>
                    <a:lnTo>
                      <a:pt x="31" y="134"/>
                    </a:lnTo>
                    <a:lnTo>
                      <a:pt x="245" y="8"/>
                    </a:lnTo>
                    <a:lnTo>
                      <a:pt x="265" y="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" name="CustomShape 25"/>
              <p:cNvSpPr/>
              <p:nvPr/>
            </p:nvSpPr>
            <p:spPr>
              <a:xfrm>
                <a:off x="10192320" y="2620440"/>
                <a:ext cx="304560" cy="415440"/>
              </a:xfrm>
              <a:custGeom>
                <a:avLst/>
                <a:gdLst/>
                <a:ahLst/>
                <a:rect l="l" t="t" r="r" b="b"/>
                <a:pathLst>
                  <a:path w="912" h="1245">
                    <a:moveTo>
                      <a:pt x="64" y="802"/>
                    </a:moveTo>
                    <a:lnTo>
                      <a:pt x="85" y="806"/>
                    </a:lnTo>
                    <a:lnTo>
                      <a:pt x="102" y="816"/>
                    </a:lnTo>
                    <a:lnTo>
                      <a:pt x="116" y="830"/>
                    </a:lnTo>
                    <a:lnTo>
                      <a:pt x="124" y="848"/>
                    </a:lnTo>
                    <a:lnTo>
                      <a:pt x="128" y="868"/>
                    </a:lnTo>
                    <a:lnTo>
                      <a:pt x="129" y="919"/>
                    </a:lnTo>
                    <a:lnTo>
                      <a:pt x="135" y="968"/>
                    </a:lnTo>
                    <a:lnTo>
                      <a:pt x="143" y="1015"/>
                    </a:lnTo>
                    <a:lnTo>
                      <a:pt x="160" y="1086"/>
                    </a:lnTo>
                    <a:lnTo>
                      <a:pt x="185" y="1155"/>
                    </a:lnTo>
                    <a:lnTo>
                      <a:pt x="188" y="1175"/>
                    </a:lnTo>
                    <a:lnTo>
                      <a:pt x="187" y="1195"/>
                    </a:lnTo>
                    <a:lnTo>
                      <a:pt x="181" y="1214"/>
                    </a:lnTo>
                    <a:lnTo>
                      <a:pt x="167" y="1230"/>
                    </a:lnTo>
                    <a:lnTo>
                      <a:pt x="150" y="1241"/>
                    </a:lnTo>
                    <a:lnTo>
                      <a:pt x="131" y="1245"/>
                    </a:lnTo>
                    <a:lnTo>
                      <a:pt x="111" y="1243"/>
                    </a:lnTo>
                    <a:lnTo>
                      <a:pt x="93" y="1237"/>
                    </a:lnTo>
                    <a:lnTo>
                      <a:pt x="78" y="1223"/>
                    </a:lnTo>
                    <a:lnTo>
                      <a:pt x="67" y="1206"/>
                    </a:lnTo>
                    <a:lnTo>
                      <a:pt x="47" y="1152"/>
                    </a:lnTo>
                    <a:lnTo>
                      <a:pt x="30" y="1097"/>
                    </a:lnTo>
                    <a:lnTo>
                      <a:pt x="17" y="1041"/>
                    </a:lnTo>
                    <a:lnTo>
                      <a:pt x="5" y="955"/>
                    </a:lnTo>
                    <a:lnTo>
                      <a:pt x="0" y="868"/>
                    </a:lnTo>
                    <a:lnTo>
                      <a:pt x="4" y="848"/>
                    </a:lnTo>
                    <a:lnTo>
                      <a:pt x="13" y="830"/>
                    </a:lnTo>
                    <a:lnTo>
                      <a:pt x="26" y="816"/>
                    </a:lnTo>
                    <a:lnTo>
                      <a:pt x="44" y="806"/>
                    </a:lnTo>
                    <a:lnTo>
                      <a:pt x="64" y="802"/>
                    </a:lnTo>
                    <a:close/>
                    <a:moveTo>
                      <a:pt x="848" y="0"/>
                    </a:moveTo>
                    <a:lnTo>
                      <a:pt x="869" y="5"/>
                    </a:lnTo>
                    <a:lnTo>
                      <a:pt x="886" y="14"/>
                    </a:lnTo>
                    <a:lnTo>
                      <a:pt x="899" y="27"/>
                    </a:lnTo>
                    <a:lnTo>
                      <a:pt x="908" y="46"/>
                    </a:lnTo>
                    <a:lnTo>
                      <a:pt x="912" y="66"/>
                    </a:lnTo>
                    <a:lnTo>
                      <a:pt x="908" y="88"/>
                    </a:lnTo>
                    <a:lnTo>
                      <a:pt x="899" y="105"/>
                    </a:lnTo>
                    <a:lnTo>
                      <a:pt x="886" y="120"/>
                    </a:lnTo>
                    <a:lnTo>
                      <a:pt x="869" y="129"/>
                    </a:lnTo>
                    <a:lnTo>
                      <a:pt x="848" y="132"/>
                    </a:lnTo>
                    <a:lnTo>
                      <a:pt x="799" y="133"/>
                    </a:lnTo>
                    <a:lnTo>
                      <a:pt x="751" y="139"/>
                    </a:lnTo>
                    <a:lnTo>
                      <a:pt x="705" y="145"/>
                    </a:lnTo>
                    <a:lnTo>
                      <a:pt x="634" y="164"/>
                    </a:lnTo>
                    <a:lnTo>
                      <a:pt x="567" y="190"/>
                    </a:lnTo>
                    <a:lnTo>
                      <a:pt x="506" y="220"/>
                    </a:lnTo>
                    <a:lnTo>
                      <a:pt x="445" y="257"/>
                    </a:lnTo>
                    <a:lnTo>
                      <a:pt x="390" y="299"/>
                    </a:lnTo>
                    <a:lnTo>
                      <a:pt x="339" y="348"/>
                    </a:lnTo>
                    <a:lnTo>
                      <a:pt x="292" y="400"/>
                    </a:lnTo>
                    <a:lnTo>
                      <a:pt x="250" y="456"/>
                    </a:lnTo>
                    <a:lnTo>
                      <a:pt x="215" y="518"/>
                    </a:lnTo>
                    <a:lnTo>
                      <a:pt x="185" y="581"/>
                    </a:lnTo>
                    <a:lnTo>
                      <a:pt x="174" y="598"/>
                    </a:lnTo>
                    <a:lnTo>
                      <a:pt x="158" y="612"/>
                    </a:lnTo>
                    <a:lnTo>
                      <a:pt x="140" y="619"/>
                    </a:lnTo>
                    <a:lnTo>
                      <a:pt x="120" y="621"/>
                    </a:lnTo>
                    <a:lnTo>
                      <a:pt x="101" y="616"/>
                    </a:lnTo>
                    <a:lnTo>
                      <a:pt x="84" y="605"/>
                    </a:lnTo>
                    <a:lnTo>
                      <a:pt x="70" y="589"/>
                    </a:lnTo>
                    <a:lnTo>
                      <a:pt x="64" y="572"/>
                    </a:lnTo>
                    <a:lnTo>
                      <a:pt x="63" y="551"/>
                    </a:lnTo>
                    <a:lnTo>
                      <a:pt x="67" y="530"/>
                    </a:lnTo>
                    <a:lnTo>
                      <a:pt x="90" y="480"/>
                    </a:lnTo>
                    <a:lnTo>
                      <a:pt x="116" y="431"/>
                    </a:lnTo>
                    <a:lnTo>
                      <a:pt x="144" y="384"/>
                    </a:lnTo>
                    <a:lnTo>
                      <a:pt x="145" y="384"/>
                    </a:lnTo>
                    <a:lnTo>
                      <a:pt x="144" y="384"/>
                    </a:lnTo>
                    <a:lnTo>
                      <a:pt x="177" y="338"/>
                    </a:lnTo>
                    <a:lnTo>
                      <a:pt x="211" y="295"/>
                    </a:lnTo>
                    <a:lnTo>
                      <a:pt x="249" y="255"/>
                    </a:lnTo>
                    <a:lnTo>
                      <a:pt x="288" y="218"/>
                    </a:lnTo>
                    <a:lnTo>
                      <a:pt x="330" y="181"/>
                    </a:lnTo>
                    <a:lnTo>
                      <a:pt x="375" y="149"/>
                    </a:lnTo>
                    <a:lnTo>
                      <a:pt x="375" y="148"/>
                    </a:lnTo>
                    <a:lnTo>
                      <a:pt x="420" y="120"/>
                    </a:lnTo>
                    <a:lnTo>
                      <a:pt x="468" y="93"/>
                    </a:lnTo>
                    <a:lnTo>
                      <a:pt x="517" y="69"/>
                    </a:lnTo>
                    <a:lnTo>
                      <a:pt x="570" y="49"/>
                    </a:lnTo>
                    <a:lnTo>
                      <a:pt x="624" y="31"/>
                    </a:lnTo>
                    <a:lnTo>
                      <a:pt x="680" y="18"/>
                    </a:lnTo>
                    <a:lnTo>
                      <a:pt x="764" y="6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9636120" y="1554480"/>
            <a:ext cx="1698120" cy="294444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2"/>
          <a:stretch/>
        </p:blipFill>
        <p:spPr>
          <a:xfrm>
            <a:off x="270000" y="457200"/>
            <a:ext cx="1924560" cy="137160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3"/>
          <a:srcRect l="16176" t="10358" r="14142" b="0"/>
          <a:stretch/>
        </p:blipFill>
        <p:spPr>
          <a:xfrm>
            <a:off x="9601200" y="1528920"/>
            <a:ext cx="1754280" cy="310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5230440" y="2423880"/>
            <a:ext cx="2362680" cy="3384000"/>
          </a:xfrm>
          <a:prstGeom prst="roundRect">
            <a:avLst>
              <a:gd name="adj" fmla="val 14649"/>
            </a:avLst>
          </a:prstGeom>
          <a:gradFill rotWithShape="0">
            <a:gsLst>
              <a:gs pos="0">
                <a:srgbClr val="3b9fdc"/>
              </a:gs>
              <a:gs pos="100000">
                <a:srgbClr val="359cdb"/>
              </a:gs>
            </a:gsLst>
            <a:lin ang="16200000"/>
          </a:gradFill>
          <a:ln w="12600">
            <a:noFill/>
          </a:ln>
          <a:effectLst>
            <a:outerShdw dist="38160" dir="540000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9" name="CustomShape 2"/>
          <p:cNvSpPr/>
          <p:nvPr/>
        </p:nvSpPr>
        <p:spPr>
          <a:xfrm>
            <a:off x="8503920" y="2412000"/>
            <a:ext cx="2362680" cy="3384000"/>
          </a:xfrm>
          <a:prstGeom prst="roundRect">
            <a:avLst>
              <a:gd name="adj" fmla="val 14649"/>
            </a:avLst>
          </a:prstGeom>
          <a:gradFill rotWithShape="0">
            <a:gsLst>
              <a:gs pos="0">
                <a:srgbClr val="f4ae1e"/>
              </a:gs>
              <a:gs pos="100000">
                <a:srgbClr val="f4ab17"/>
              </a:gs>
            </a:gsLst>
            <a:lin ang="16200000"/>
          </a:gradFill>
          <a:ln w="12600">
            <a:noFill/>
          </a:ln>
          <a:effectLst>
            <a:outerShdw dist="38160" dir="540000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0" name="CustomShape 3"/>
          <p:cNvSpPr/>
          <p:nvPr/>
        </p:nvSpPr>
        <p:spPr>
          <a:xfrm>
            <a:off x="1711080" y="2351160"/>
            <a:ext cx="2362680" cy="3384000"/>
          </a:xfrm>
          <a:prstGeom prst="roundRect">
            <a:avLst>
              <a:gd name="adj" fmla="val 14649"/>
            </a:avLst>
          </a:prstGeom>
          <a:gradFill rotWithShape="0">
            <a:gsLst>
              <a:gs pos="0">
                <a:srgbClr val="5b6c80"/>
              </a:gs>
              <a:gs pos="100000">
                <a:srgbClr val="57687b"/>
              </a:gs>
            </a:gsLst>
            <a:lin ang="16200000"/>
          </a:gradFill>
          <a:ln w="12600">
            <a:noFill/>
          </a:ln>
          <a:effectLst>
            <a:outerShdw dist="38160" dir="540000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1" name="CustomShape 4"/>
          <p:cNvSpPr/>
          <p:nvPr/>
        </p:nvSpPr>
        <p:spPr>
          <a:xfrm>
            <a:off x="1367280" y="3566160"/>
            <a:ext cx="9879840" cy="91404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5"/>
          <p:cNvSpPr/>
          <p:nvPr/>
        </p:nvSpPr>
        <p:spPr>
          <a:xfrm>
            <a:off x="3600360" y="847440"/>
            <a:ext cx="4990680" cy="82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Target market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443" name="CustomShape 6"/>
          <p:cNvSpPr/>
          <p:nvPr/>
        </p:nvSpPr>
        <p:spPr>
          <a:xfrm>
            <a:off x="1393920" y="3658680"/>
            <a:ext cx="28123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48" strike="noStrike">
                <a:solidFill>
                  <a:srgbClr val="57687b"/>
                </a:solidFill>
                <a:latin typeface="Arial"/>
              </a:rPr>
              <a:t>Women</a:t>
            </a:r>
            <a:endParaRPr b="1" lang="en-US" sz="48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444" name="CustomShape 7"/>
          <p:cNvSpPr/>
          <p:nvPr/>
        </p:nvSpPr>
        <p:spPr>
          <a:xfrm>
            <a:off x="7570440" y="3202200"/>
            <a:ext cx="395100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48" strike="noStrike">
                <a:solidFill>
                  <a:srgbClr val="359cdb"/>
                </a:solidFill>
                <a:latin typeface="Arial"/>
              </a:rPr>
              <a:t>Diagnostic Centers</a:t>
            </a:r>
            <a:endParaRPr b="1" lang="en-US" sz="4800" spc="-1" strike="noStrike">
              <a:solidFill>
                <a:srgbClr val="fff200"/>
              </a:solidFill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270000" y="457200"/>
            <a:ext cx="1924560" cy="1371600"/>
          </a:xfrm>
          <a:prstGeom prst="rect">
            <a:avLst/>
          </a:prstGeom>
          <a:ln>
            <a:noFill/>
          </a:ln>
        </p:spPr>
      </p:pic>
      <p:sp>
        <p:nvSpPr>
          <p:cNvPr id="446" name="CustomShape 8"/>
          <p:cNvSpPr/>
          <p:nvPr/>
        </p:nvSpPr>
        <p:spPr>
          <a:xfrm>
            <a:off x="1393920" y="3658680"/>
            <a:ext cx="28123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48" strike="noStrike">
                <a:solidFill>
                  <a:srgbClr val="57687b"/>
                </a:solidFill>
                <a:latin typeface="Arial"/>
              </a:rPr>
              <a:t>Wo</a:t>
            </a:r>
            <a:r>
              <a:rPr b="0" lang="en-US" sz="4800" spc="-148" strike="noStrike">
                <a:solidFill>
                  <a:srgbClr val="57687b"/>
                </a:solidFill>
                <a:latin typeface="Arial"/>
              </a:rPr>
              <a:t>men</a:t>
            </a:r>
            <a:endParaRPr b="1" lang="en-US" sz="48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447" name="TextShape 9"/>
          <p:cNvSpPr txBox="1"/>
          <p:nvPr/>
        </p:nvSpPr>
        <p:spPr>
          <a:xfrm>
            <a:off x="4796640" y="3566160"/>
            <a:ext cx="3067200" cy="145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4800" spc="-1" strike="noStrike">
                <a:solidFill>
                  <a:srgbClr val="fff200"/>
                </a:solidFill>
                <a:latin typeface="Arial"/>
              </a:rPr>
              <a:t>Hospitals</a:t>
            </a:r>
            <a:endParaRPr b="1" lang="en-US" sz="4800" spc="-1" strike="noStrike">
              <a:solidFill>
                <a:srgbClr val="fff200"/>
              </a:solid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roup 1"/>
          <p:cNvGrpSpPr/>
          <p:nvPr/>
        </p:nvGrpSpPr>
        <p:grpSpPr>
          <a:xfrm>
            <a:off x="1554480" y="2103120"/>
            <a:ext cx="3597120" cy="3722400"/>
            <a:chOff x="1554480" y="2103120"/>
            <a:chExt cx="3597120" cy="3722400"/>
          </a:xfrm>
        </p:grpSpPr>
        <p:grpSp>
          <p:nvGrpSpPr>
            <p:cNvPr id="449" name="Group 2"/>
            <p:cNvGrpSpPr/>
            <p:nvPr/>
          </p:nvGrpSpPr>
          <p:grpSpPr>
            <a:xfrm>
              <a:off x="1554480" y="2236320"/>
              <a:ext cx="3597120" cy="3589200"/>
              <a:chOff x="1554480" y="2236320"/>
              <a:chExt cx="3597120" cy="3589200"/>
            </a:xfrm>
          </p:grpSpPr>
          <p:sp>
            <p:nvSpPr>
              <p:cNvPr id="450" name="CustomShape 3"/>
              <p:cNvSpPr/>
              <p:nvPr/>
            </p:nvSpPr>
            <p:spPr>
              <a:xfrm rot="16200000">
                <a:off x="1566360" y="2224080"/>
                <a:ext cx="3573000" cy="3597120"/>
              </a:xfrm>
              <a:prstGeom prst="teardrop">
                <a:avLst>
                  <a:gd name="adj" fmla="val 100000"/>
                </a:avLst>
              </a:prstGeom>
              <a:gradFill rotWithShape="0">
                <a:gsLst>
                  <a:gs pos="0">
                    <a:srgbClr val="f79646"/>
                  </a:gs>
                  <a:gs pos="100000">
                    <a:srgbClr val="276a7c"/>
                  </a:gs>
                </a:gsLst>
                <a:path path="circle"/>
              </a:gradFill>
              <a:ln w="12600">
                <a:noFill/>
              </a:ln>
              <a:effectLst>
                <a:outerShdw dist="0" dir="0">
                  <a:srgbClr val="000000">
                    <a:alpha val="2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51" name="Group 4"/>
              <p:cNvGrpSpPr/>
              <p:nvPr/>
            </p:nvGrpSpPr>
            <p:grpSpPr>
              <a:xfrm>
                <a:off x="2097360" y="3123360"/>
                <a:ext cx="2511720" cy="2702160"/>
                <a:chOff x="2097360" y="3123360"/>
                <a:chExt cx="2511720" cy="2702160"/>
              </a:xfrm>
            </p:grpSpPr>
            <p:sp>
              <p:nvSpPr>
                <p:cNvPr id="452" name="CustomShape 5"/>
                <p:cNvSpPr/>
                <p:nvPr/>
              </p:nvSpPr>
              <p:spPr>
                <a:xfrm>
                  <a:off x="2097360" y="3906360"/>
                  <a:ext cx="2511720" cy="1919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 algn="ctr"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ffffff"/>
                      </a:solidFill>
                      <a:latin typeface="Arial"/>
                    </a:rPr>
                    <a:t>Prediction, Breast cancer info, lifestyle, examination routine,medication management education  </a:t>
                  </a:r>
                  <a:endParaRPr b="1" lang="en-US" sz="2000" spc="-1" strike="noStrike">
                    <a:solidFill>
                      <a:srgbClr val="fff200"/>
                    </a:solidFill>
                    <a:latin typeface="Arial"/>
                  </a:endParaRPr>
                </a:p>
              </p:txBody>
            </p:sp>
            <p:sp>
              <p:nvSpPr>
                <p:cNvPr id="453" name="CustomShape 6"/>
                <p:cNvSpPr/>
                <p:nvPr/>
              </p:nvSpPr>
              <p:spPr>
                <a:xfrm>
                  <a:off x="2633760" y="3123360"/>
                  <a:ext cx="1427760" cy="729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 algn="ctr">
                    <a:lnSpc>
                      <a:spcPct val="150000"/>
                    </a:lnSpc>
                  </a:pP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KADEL </a:t>
                  </a:r>
                  <a:endParaRPr b="1" lang="en-US" sz="2800" spc="-1" strike="noStrike">
                    <a:solidFill>
                      <a:srgbClr val="fff200"/>
                    </a:solidFill>
                    <a:latin typeface="Arial"/>
                  </a:endParaRPr>
                </a:p>
              </p:txBody>
            </p:sp>
          </p:grpSp>
        </p:grpSp>
        <p:sp>
          <p:nvSpPr>
            <p:cNvPr id="454" name="CustomShape 7"/>
            <p:cNvSpPr/>
            <p:nvPr/>
          </p:nvSpPr>
          <p:spPr>
            <a:xfrm>
              <a:off x="4023360" y="2103120"/>
              <a:ext cx="1005840" cy="91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/>
              <a:r>
                <a:rPr b="1" lang="en-US" sz="2600" spc="-1" strike="noStrike">
                  <a:solidFill>
                    <a:srgbClr val="fff200"/>
                  </a:solidFill>
                  <a:latin typeface="Arial"/>
                </a:rPr>
                <a:t>100%</a:t>
              </a:r>
              <a:endParaRPr b="1" lang="en-US" sz="2600" spc="-1" strike="noStrike">
                <a:solidFill>
                  <a:srgbClr val="fff200"/>
                </a:solidFill>
                <a:latin typeface="Arial"/>
              </a:endParaRPr>
            </a:p>
          </p:txBody>
        </p:sp>
      </p:grpSp>
      <p:sp>
        <p:nvSpPr>
          <p:cNvPr id="455" name="CustomShape 8"/>
          <p:cNvSpPr/>
          <p:nvPr/>
        </p:nvSpPr>
        <p:spPr>
          <a:xfrm>
            <a:off x="3893400" y="588600"/>
            <a:ext cx="4990680" cy="82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Competition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grpSp>
        <p:nvGrpSpPr>
          <p:cNvPr id="456" name="Group 9"/>
          <p:cNvGrpSpPr/>
          <p:nvPr/>
        </p:nvGrpSpPr>
        <p:grpSpPr>
          <a:xfrm>
            <a:off x="6035040" y="1737360"/>
            <a:ext cx="4988880" cy="1108440"/>
            <a:chOff x="6035040" y="1737360"/>
            <a:chExt cx="4988880" cy="1108440"/>
          </a:xfrm>
        </p:grpSpPr>
        <p:sp>
          <p:nvSpPr>
            <p:cNvPr id="457" name="CustomShape 10"/>
            <p:cNvSpPr/>
            <p:nvPr/>
          </p:nvSpPr>
          <p:spPr>
            <a:xfrm>
              <a:off x="7222320" y="1840680"/>
              <a:ext cx="3801600" cy="100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404040"/>
                  </a:solidFill>
                  <a:latin typeface="Arial"/>
                </a:rPr>
                <a:t>My cancer coach</a:t>
              </a:r>
              <a:endParaRPr b="1" lang="en-US" sz="2000" spc="-1" strike="noStrike">
                <a:solidFill>
                  <a:srgbClr val="fff2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404040"/>
                  </a:solidFill>
                  <a:latin typeface="Arial"/>
                </a:rPr>
                <a:t>Breast cancer info,education</a:t>
              </a:r>
              <a:endParaRPr b="1" lang="en-US" sz="2000" spc="-1" strike="noStrike">
                <a:solidFill>
                  <a:srgbClr val="fff2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1" lang="en-US" sz="2000" spc="-1" strike="noStrike">
                <a:solidFill>
                  <a:srgbClr val="fff200"/>
                </a:solidFill>
                <a:latin typeface="Arial"/>
              </a:endParaRPr>
            </a:p>
          </p:txBody>
        </p:sp>
        <p:grpSp>
          <p:nvGrpSpPr>
            <p:cNvPr id="458" name="Group 11"/>
            <p:cNvGrpSpPr/>
            <p:nvPr/>
          </p:nvGrpSpPr>
          <p:grpSpPr>
            <a:xfrm>
              <a:off x="6035040" y="1737360"/>
              <a:ext cx="914040" cy="914040"/>
              <a:chOff x="6035040" y="1737360"/>
              <a:chExt cx="914040" cy="914040"/>
            </a:xfrm>
          </p:grpSpPr>
          <p:sp>
            <p:nvSpPr>
              <p:cNvPr id="459" name="CustomShape 12"/>
              <p:cNvSpPr/>
              <p:nvPr/>
            </p:nvSpPr>
            <p:spPr>
              <a:xfrm>
                <a:off x="6035040" y="1737360"/>
                <a:ext cx="914040" cy="914040"/>
              </a:xfrm>
              <a:prstGeom prst="ellipse">
                <a:avLst/>
              </a:prstGeom>
              <a:solidFill>
                <a:srgbClr val="f79646"/>
              </a:solidFill>
              <a:ln w="284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0" name="Group 13"/>
              <p:cNvGrpSpPr/>
              <p:nvPr/>
            </p:nvGrpSpPr>
            <p:grpSpPr>
              <a:xfrm>
                <a:off x="6217560" y="1920240"/>
                <a:ext cx="549360" cy="548280"/>
                <a:chOff x="6217560" y="1920240"/>
                <a:chExt cx="549360" cy="548280"/>
              </a:xfrm>
            </p:grpSpPr>
            <p:sp>
              <p:nvSpPr>
                <p:cNvPr id="461" name="CustomShape 14"/>
                <p:cNvSpPr/>
                <p:nvPr/>
              </p:nvSpPr>
              <p:spPr>
                <a:xfrm>
                  <a:off x="6217560" y="1920240"/>
                  <a:ext cx="549360" cy="548280"/>
                </a:xfrm>
                <a:custGeom>
                  <a:avLst/>
                  <a:gdLst/>
                  <a:ahLst/>
                  <a:rect l="l" t="t" r="r" b="b"/>
                  <a:pathLst>
                    <a:path w="3579" h="3573">
                      <a:moveTo>
                        <a:pt x="1789" y="192"/>
                      </a:moveTo>
                      <a:lnTo>
                        <a:pt x="1685" y="196"/>
                      </a:lnTo>
                      <a:lnTo>
                        <a:pt x="1581" y="205"/>
                      </a:lnTo>
                      <a:lnTo>
                        <a:pt x="1481" y="223"/>
                      </a:lnTo>
                      <a:lnTo>
                        <a:pt x="1381" y="245"/>
                      </a:lnTo>
                      <a:lnTo>
                        <a:pt x="1285" y="274"/>
                      </a:lnTo>
                      <a:lnTo>
                        <a:pt x="1191" y="308"/>
                      </a:lnTo>
                      <a:lnTo>
                        <a:pt x="1100" y="348"/>
                      </a:lnTo>
                      <a:lnTo>
                        <a:pt x="1013" y="394"/>
                      </a:lnTo>
                      <a:lnTo>
                        <a:pt x="928" y="444"/>
                      </a:lnTo>
                      <a:lnTo>
                        <a:pt x="847" y="500"/>
                      </a:lnTo>
                      <a:lnTo>
                        <a:pt x="769" y="561"/>
                      </a:lnTo>
                      <a:lnTo>
                        <a:pt x="696" y="625"/>
                      </a:lnTo>
                      <a:lnTo>
                        <a:pt x="626" y="695"/>
                      </a:lnTo>
                      <a:lnTo>
                        <a:pt x="562" y="768"/>
                      </a:lnTo>
                      <a:lnTo>
                        <a:pt x="500" y="846"/>
                      </a:lnTo>
                      <a:lnTo>
                        <a:pt x="445" y="926"/>
                      </a:lnTo>
                      <a:lnTo>
                        <a:pt x="394" y="1012"/>
                      </a:lnTo>
                      <a:lnTo>
                        <a:pt x="349" y="1099"/>
                      </a:lnTo>
                      <a:lnTo>
                        <a:pt x="308" y="1189"/>
                      </a:lnTo>
                      <a:lnTo>
                        <a:pt x="274" y="1283"/>
                      </a:lnTo>
                      <a:lnTo>
                        <a:pt x="245" y="1379"/>
                      </a:lnTo>
                      <a:lnTo>
                        <a:pt x="222" y="1478"/>
                      </a:lnTo>
                      <a:lnTo>
                        <a:pt x="205" y="1579"/>
                      </a:lnTo>
                      <a:lnTo>
                        <a:pt x="196" y="1682"/>
                      </a:lnTo>
                      <a:lnTo>
                        <a:pt x="192" y="1787"/>
                      </a:lnTo>
                      <a:lnTo>
                        <a:pt x="196" y="1891"/>
                      </a:lnTo>
                      <a:lnTo>
                        <a:pt x="205" y="1994"/>
                      </a:lnTo>
                      <a:lnTo>
                        <a:pt x="222" y="2095"/>
                      </a:lnTo>
                      <a:lnTo>
                        <a:pt x="245" y="2194"/>
                      </a:lnTo>
                      <a:lnTo>
                        <a:pt x="274" y="2290"/>
                      </a:lnTo>
                      <a:lnTo>
                        <a:pt x="308" y="2384"/>
                      </a:lnTo>
                      <a:lnTo>
                        <a:pt x="349" y="2474"/>
                      </a:lnTo>
                      <a:lnTo>
                        <a:pt x="394" y="2562"/>
                      </a:lnTo>
                      <a:lnTo>
                        <a:pt x="445" y="2647"/>
                      </a:lnTo>
                      <a:lnTo>
                        <a:pt x="500" y="2728"/>
                      </a:lnTo>
                      <a:lnTo>
                        <a:pt x="562" y="2805"/>
                      </a:lnTo>
                      <a:lnTo>
                        <a:pt x="626" y="2878"/>
                      </a:lnTo>
                      <a:lnTo>
                        <a:pt x="696" y="2948"/>
                      </a:lnTo>
                      <a:lnTo>
                        <a:pt x="769" y="3012"/>
                      </a:lnTo>
                      <a:lnTo>
                        <a:pt x="847" y="3073"/>
                      </a:lnTo>
                      <a:lnTo>
                        <a:pt x="928" y="3129"/>
                      </a:lnTo>
                      <a:lnTo>
                        <a:pt x="1013" y="3179"/>
                      </a:lnTo>
                      <a:lnTo>
                        <a:pt x="1100" y="3225"/>
                      </a:lnTo>
                      <a:lnTo>
                        <a:pt x="1191" y="3265"/>
                      </a:lnTo>
                      <a:lnTo>
                        <a:pt x="1285" y="3299"/>
                      </a:lnTo>
                      <a:lnTo>
                        <a:pt x="1381" y="3329"/>
                      </a:lnTo>
                      <a:lnTo>
                        <a:pt x="1481" y="3352"/>
                      </a:lnTo>
                      <a:lnTo>
                        <a:pt x="1581" y="3368"/>
                      </a:lnTo>
                      <a:lnTo>
                        <a:pt x="1685" y="3378"/>
                      </a:lnTo>
                      <a:lnTo>
                        <a:pt x="1789" y="3381"/>
                      </a:lnTo>
                      <a:lnTo>
                        <a:pt x="1894" y="3378"/>
                      </a:lnTo>
                      <a:lnTo>
                        <a:pt x="1998" y="3368"/>
                      </a:lnTo>
                      <a:lnTo>
                        <a:pt x="2098" y="3352"/>
                      </a:lnTo>
                      <a:lnTo>
                        <a:pt x="2197" y="3329"/>
                      </a:lnTo>
                      <a:lnTo>
                        <a:pt x="2294" y="3299"/>
                      </a:lnTo>
                      <a:lnTo>
                        <a:pt x="2388" y="3265"/>
                      </a:lnTo>
                      <a:lnTo>
                        <a:pt x="2478" y="3225"/>
                      </a:lnTo>
                      <a:lnTo>
                        <a:pt x="2566" y="3179"/>
                      </a:lnTo>
                      <a:lnTo>
                        <a:pt x="2651" y="3129"/>
                      </a:lnTo>
                      <a:lnTo>
                        <a:pt x="2732" y="3073"/>
                      </a:lnTo>
                      <a:lnTo>
                        <a:pt x="2809" y="3012"/>
                      </a:lnTo>
                      <a:lnTo>
                        <a:pt x="2883" y="2948"/>
                      </a:lnTo>
                      <a:lnTo>
                        <a:pt x="2953" y="2878"/>
                      </a:lnTo>
                      <a:lnTo>
                        <a:pt x="3017" y="2805"/>
                      </a:lnTo>
                      <a:lnTo>
                        <a:pt x="3078" y="2728"/>
                      </a:lnTo>
                      <a:lnTo>
                        <a:pt x="3134" y="2647"/>
                      </a:lnTo>
                      <a:lnTo>
                        <a:pt x="3184" y="2562"/>
                      </a:lnTo>
                      <a:lnTo>
                        <a:pt x="3230" y="2474"/>
                      </a:lnTo>
                      <a:lnTo>
                        <a:pt x="3271" y="2384"/>
                      </a:lnTo>
                      <a:lnTo>
                        <a:pt x="3304" y="2290"/>
                      </a:lnTo>
                      <a:lnTo>
                        <a:pt x="3334" y="2194"/>
                      </a:lnTo>
                      <a:lnTo>
                        <a:pt x="3356" y="2095"/>
                      </a:lnTo>
                      <a:lnTo>
                        <a:pt x="3373" y="1994"/>
                      </a:lnTo>
                      <a:lnTo>
                        <a:pt x="3383" y="1891"/>
                      </a:lnTo>
                      <a:lnTo>
                        <a:pt x="3386" y="1787"/>
                      </a:lnTo>
                      <a:lnTo>
                        <a:pt x="3383" y="1682"/>
                      </a:lnTo>
                      <a:lnTo>
                        <a:pt x="3373" y="1579"/>
                      </a:lnTo>
                      <a:lnTo>
                        <a:pt x="3356" y="1478"/>
                      </a:lnTo>
                      <a:lnTo>
                        <a:pt x="3334" y="1379"/>
                      </a:lnTo>
                      <a:lnTo>
                        <a:pt x="3304" y="1283"/>
                      </a:lnTo>
                      <a:lnTo>
                        <a:pt x="3271" y="1189"/>
                      </a:lnTo>
                      <a:lnTo>
                        <a:pt x="3230" y="1099"/>
                      </a:lnTo>
                      <a:lnTo>
                        <a:pt x="3184" y="1012"/>
                      </a:lnTo>
                      <a:lnTo>
                        <a:pt x="3134" y="926"/>
                      </a:lnTo>
                      <a:lnTo>
                        <a:pt x="3078" y="846"/>
                      </a:lnTo>
                      <a:lnTo>
                        <a:pt x="3017" y="768"/>
                      </a:lnTo>
                      <a:lnTo>
                        <a:pt x="2953" y="695"/>
                      </a:lnTo>
                      <a:lnTo>
                        <a:pt x="2883" y="625"/>
                      </a:lnTo>
                      <a:lnTo>
                        <a:pt x="2809" y="561"/>
                      </a:lnTo>
                      <a:lnTo>
                        <a:pt x="2732" y="500"/>
                      </a:lnTo>
                      <a:lnTo>
                        <a:pt x="2651" y="444"/>
                      </a:lnTo>
                      <a:lnTo>
                        <a:pt x="2566" y="394"/>
                      </a:lnTo>
                      <a:lnTo>
                        <a:pt x="2478" y="348"/>
                      </a:lnTo>
                      <a:lnTo>
                        <a:pt x="2388" y="308"/>
                      </a:lnTo>
                      <a:lnTo>
                        <a:pt x="2294" y="274"/>
                      </a:lnTo>
                      <a:lnTo>
                        <a:pt x="2197" y="245"/>
                      </a:lnTo>
                      <a:lnTo>
                        <a:pt x="2098" y="223"/>
                      </a:lnTo>
                      <a:lnTo>
                        <a:pt x="1998" y="205"/>
                      </a:lnTo>
                      <a:lnTo>
                        <a:pt x="1894" y="196"/>
                      </a:lnTo>
                      <a:lnTo>
                        <a:pt x="1789" y="192"/>
                      </a:lnTo>
                      <a:close/>
                      <a:moveTo>
                        <a:pt x="1789" y="0"/>
                      </a:moveTo>
                      <a:lnTo>
                        <a:pt x="1789" y="0"/>
                      </a:lnTo>
                      <a:lnTo>
                        <a:pt x="1898" y="4"/>
                      </a:lnTo>
                      <a:lnTo>
                        <a:pt x="2005" y="13"/>
                      </a:lnTo>
                      <a:lnTo>
                        <a:pt x="2110" y="29"/>
                      </a:lnTo>
                      <a:lnTo>
                        <a:pt x="2214" y="52"/>
                      </a:lnTo>
                      <a:lnTo>
                        <a:pt x="2314" y="79"/>
                      </a:lnTo>
                      <a:lnTo>
                        <a:pt x="2413" y="113"/>
                      </a:lnTo>
                      <a:lnTo>
                        <a:pt x="2509" y="151"/>
                      </a:lnTo>
                      <a:lnTo>
                        <a:pt x="2602" y="196"/>
                      </a:lnTo>
                      <a:lnTo>
                        <a:pt x="2691" y="245"/>
                      </a:lnTo>
                      <a:lnTo>
                        <a:pt x="2779" y="299"/>
                      </a:lnTo>
                      <a:lnTo>
                        <a:pt x="2862" y="358"/>
                      </a:lnTo>
                      <a:lnTo>
                        <a:pt x="2942" y="421"/>
                      </a:lnTo>
                      <a:lnTo>
                        <a:pt x="3017" y="489"/>
                      </a:lnTo>
                      <a:lnTo>
                        <a:pt x="3089" y="561"/>
                      </a:lnTo>
                      <a:lnTo>
                        <a:pt x="3157" y="636"/>
                      </a:lnTo>
                      <a:lnTo>
                        <a:pt x="3220" y="716"/>
                      </a:lnTo>
                      <a:lnTo>
                        <a:pt x="3279" y="799"/>
                      </a:lnTo>
                      <a:lnTo>
                        <a:pt x="3334" y="886"/>
                      </a:lnTo>
                      <a:lnTo>
                        <a:pt x="3383" y="976"/>
                      </a:lnTo>
                      <a:lnTo>
                        <a:pt x="3428" y="1068"/>
                      </a:lnTo>
                      <a:lnTo>
                        <a:pt x="3466" y="1164"/>
                      </a:lnTo>
                      <a:lnTo>
                        <a:pt x="3500" y="1262"/>
                      </a:lnTo>
                      <a:lnTo>
                        <a:pt x="3527" y="1363"/>
                      </a:lnTo>
                      <a:lnTo>
                        <a:pt x="3549" y="1466"/>
                      </a:lnTo>
                      <a:lnTo>
                        <a:pt x="3566" y="1571"/>
                      </a:lnTo>
                      <a:lnTo>
                        <a:pt x="3575" y="1678"/>
                      </a:lnTo>
                      <a:lnTo>
                        <a:pt x="3579" y="1787"/>
                      </a:lnTo>
                      <a:lnTo>
                        <a:pt x="3575" y="1895"/>
                      </a:lnTo>
                      <a:lnTo>
                        <a:pt x="3566" y="2002"/>
                      </a:lnTo>
                      <a:lnTo>
                        <a:pt x="3549" y="2107"/>
                      </a:lnTo>
                      <a:lnTo>
                        <a:pt x="3527" y="2210"/>
                      </a:lnTo>
                      <a:lnTo>
                        <a:pt x="3500" y="2311"/>
                      </a:lnTo>
                      <a:lnTo>
                        <a:pt x="3466" y="2409"/>
                      </a:lnTo>
                      <a:lnTo>
                        <a:pt x="3428" y="2505"/>
                      </a:lnTo>
                      <a:lnTo>
                        <a:pt x="3383" y="2598"/>
                      </a:lnTo>
                      <a:lnTo>
                        <a:pt x="3334" y="2687"/>
                      </a:lnTo>
                      <a:lnTo>
                        <a:pt x="3279" y="2774"/>
                      </a:lnTo>
                      <a:lnTo>
                        <a:pt x="3220" y="2857"/>
                      </a:lnTo>
                      <a:lnTo>
                        <a:pt x="3157" y="2937"/>
                      </a:lnTo>
                      <a:lnTo>
                        <a:pt x="3089" y="3012"/>
                      </a:lnTo>
                      <a:lnTo>
                        <a:pt x="3017" y="3084"/>
                      </a:lnTo>
                      <a:lnTo>
                        <a:pt x="2942" y="3152"/>
                      </a:lnTo>
                      <a:lnTo>
                        <a:pt x="2862" y="3216"/>
                      </a:lnTo>
                      <a:lnTo>
                        <a:pt x="2779" y="3274"/>
                      </a:lnTo>
                      <a:lnTo>
                        <a:pt x="2691" y="3329"/>
                      </a:lnTo>
                      <a:lnTo>
                        <a:pt x="2602" y="3378"/>
                      </a:lnTo>
                      <a:lnTo>
                        <a:pt x="2509" y="3422"/>
                      </a:lnTo>
                      <a:lnTo>
                        <a:pt x="2413" y="3461"/>
                      </a:lnTo>
                      <a:lnTo>
                        <a:pt x="2314" y="3494"/>
                      </a:lnTo>
                      <a:lnTo>
                        <a:pt x="2214" y="3522"/>
                      </a:lnTo>
                      <a:lnTo>
                        <a:pt x="2110" y="3545"/>
                      </a:lnTo>
                      <a:lnTo>
                        <a:pt x="2005" y="3560"/>
                      </a:lnTo>
                      <a:lnTo>
                        <a:pt x="1898" y="3570"/>
                      </a:lnTo>
                      <a:lnTo>
                        <a:pt x="1789" y="3573"/>
                      </a:lnTo>
                      <a:lnTo>
                        <a:pt x="1681" y="3570"/>
                      </a:lnTo>
                      <a:lnTo>
                        <a:pt x="1574" y="3560"/>
                      </a:lnTo>
                      <a:lnTo>
                        <a:pt x="1469" y="3545"/>
                      </a:lnTo>
                      <a:lnTo>
                        <a:pt x="1365" y="3522"/>
                      </a:lnTo>
                      <a:lnTo>
                        <a:pt x="1264" y="3494"/>
                      </a:lnTo>
                      <a:lnTo>
                        <a:pt x="1166" y="3461"/>
                      </a:lnTo>
                      <a:lnTo>
                        <a:pt x="1070" y="3422"/>
                      </a:lnTo>
                      <a:lnTo>
                        <a:pt x="977" y="3378"/>
                      </a:lnTo>
                      <a:lnTo>
                        <a:pt x="887" y="3329"/>
                      </a:lnTo>
                      <a:lnTo>
                        <a:pt x="800" y="3274"/>
                      </a:lnTo>
                      <a:lnTo>
                        <a:pt x="717" y="3216"/>
                      </a:lnTo>
                      <a:lnTo>
                        <a:pt x="637" y="3152"/>
                      </a:lnTo>
                      <a:lnTo>
                        <a:pt x="562" y="3084"/>
                      </a:lnTo>
                      <a:lnTo>
                        <a:pt x="490" y="3012"/>
                      </a:lnTo>
                      <a:lnTo>
                        <a:pt x="422" y="2937"/>
                      </a:lnTo>
                      <a:lnTo>
                        <a:pt x="357" y="2857"/>
                      </a:lnTo>
                      <a:lnTo>
                        <a:pt x="299" y="2774"/>
                      </a:lnTo>
                      <a:lnTo>
                        <a:pt x="245" y="2687"/>
                      </a:lnTo>
                      <a:lnTo>
                        <a:pt x="196" y="2598"/>
                      </a:lnTo>
                      <a:lnTo>
                        <a:pt x="151" y="2505"/>
                      </a:lnTo>
                      <a:lnTo>
                        <a:pt x="113" y="2409"/>
                      </a:lnTo>
                      <a:lnTo>
                        <a:pt x="79" y="2311"/>
                      </a:lnTo>
                      <a:lnTo>
                        <a:pt x="51" y="2210"/>
                      </a:lnTo>
                      <a:lnTo>
                        <a:pt x="28" y="2107"/>
                      </a:lnTo>
                      <a:lnTo>
                        <a:pt x="13" y="2002"/>
                      </a:lnTo>
                      <a:lnTo>
                        <a:pt x="3" y="1895"/>
                      </a:lnTo>
                      <a:lnTo>
                        <a:pt x="0" y="1787"/>
                      </a:lnTo>
                      <a:lnTo>
                        <a:pt x="3" y="1678"/>
                      </a:lnTo>
                      <a:lnTo>
                        <a:pt x="13" y="1571"/>
                      </a:lnTo>
                      <a:lnTo>
                        <a:pt x="28" y="1466"/>
                      </a:lnTo>
                      <a:lnTo>
                        <a:pt x="51" y="1363"/>
                      </a:lnTo>
                      <a:lnTo>
                        <a:pt x="79" y="1262"/>
                      </a:lnTo>
                      <a:lnTo>
                        <a:pt x="113" y="1164"/>
                      </a:lnTo>
                      <a:lnTo>
                        <a:pt x="151" y="1068"/>
                      </a:lnTo>
                      <a:lnTo>
                        <a:pt x="196" y="976"/>
                      </a:lnTo>
                      <a:lnTo>
                        <a:pt x="245" y="886"/>
                      </a:lnTo>
                      <a:lnTo>
                        <a:pt x="299" y="799"/>
                      </a:lnTo>
                      <a:lnTo>
                        <a:pt x="357" y="716"/>
                      </a:lnTo>
                      <a:lnTo>
                        <a:pt x="422" y="636"/>
                      </a:lnTo>
                      <a:lnTo>
                        <a:pt x="490" y="561"/>
                      </a:lnTo>
                      <a:lnTo>
                        <a:pt x="562" y="489"/>
                      </a:lnTo>
                      <a:lnTo>
                        <a:pt x="637" y="421"/>
                      </a:lnTo>
                      <a:lnTo>
                        <a:pt x="717" y="358"/>
                      </a:lnTo>
                      <a:lnTo>
                        <a:pt x="800" y="299"/>
                      </a:lnTo>
                      <a:lnTo>
                        <a:pt x="887" y="245"/>
                      </a:lnTo>
                      <a:lnTo>
                        <a:pt x="977" y="196"/>
                      </a:lnTo>
                      <a:lnTo>
                        <a:pt x="1070" y="151"/>
                      </a:lnTo>
                      <a:lnTo>
                        <a:pt x="1166" y="113"/>
                      </a:lnTo>
                      <a:lnTo>
                        <a:pt x="1264" y="79"/>
                      </a:lnTo>
                      <a:lnTo>
                        <a:pt x="1365" y="52"/>
                      </a:lnTo>
                      <a:lnTo>
                        <a:pt x="1469" y="29"/>
                      </a:lnTo>
                      <a:lnTo>
                        <a:pt x="1574" y="13"/>
                      </a:lnTo>
                      <a:lnTo>
                        <a:pt x="1681" y="4"/>
                      </a:lnTo>
                      <a:lnTo>
                        <a:pt x="17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2" name="CustomShape 15"/>
                <p:cNvSpPr/>
                <p:nvPr/>
              </p:nvSpPr>
              <p:spPr>
                <a:xfrm>
                  <a:off x="6274800" y="1977480"/>
                  <a:ext cx="434880" cy="434160"/>
                </a:xfrm>
                <a:custGeom>
                  <a:avLst/>
                  <a:gdLst/>
                  <a:ahLst/>
                  <a:rect l="l" t="t" r="r" b="b"/>
                  <a:pathLst>
                    <a:path w="2835" h="2831">
                      <a:moveTo>
                        <a:pt x="1417" y="116"/>
                      </a:moveTo>
                      <a:lnTo>
                        <a:pt x="1324" y="119"/>
                      </a:lnTo>
                      <a:lnTo>
                        <a:pt x="1233" y="129"/>
                      </a:lnTo>
                      <a:lnTo>
                        <a:pt x="1145" y="144"/>
                      </a:lnTo>
                      <a:lnTo>
                        <a:pt x="1057" y="166"/>
                      </a:lnTo>
                      <a:lnTo>
                        <a:pt x="973" y="194"/>
                      </a:lnTo>
                      <a:lnTo>
                        <a:pt x="891" y="227"/>
                      </a:lnTo>
                      <a:lnTo>
                        <a:pt x="811" y="265"/>
                      </a:lnTo>
                      <a:lnTo>
                        <a:pt x="736" y="309"/>
                      </a:lnTo>
                      <a:lnTo>
                        <a:pt x="663" y="357"/>
                      </a:lnTo>
                      <a:lnTo>
                        <a:pt x="594" y="409"/>
                      </a:lnTo>
                      <a:lnTo>
                        <a:pt x="528" y="467"/>
                      </a:lnTo>
                      <a:lnTo>
                        <a:pt x="467" y="528"/>
                      </a:lnTo>
                      <a:lnTo>
                        <a:pt x="409" y="594"/>
                      </a:lnTo>
                      <a:lnTo>
                        <a:pt x="357" y="662"/>
                      </a:lnTo>
                      <a:lnTo>
                        <a:pt x="309" y="735"/>
                      </a:lnTo>
                      <a:lnTo>
                        <a:pt x="265" y="811"/>
                      </a:lnTo>
                      <a:lnTo>
                        <a:pt x="227" y="890"/>
                      </a:lnTo>
                      <a:lnTo>
                        <a:pt x="194" y="972"/>
                      </a:lnTo>
                      <a:lnTo>
                        <a:pt x="166" y="1056"/>
                      </a:lnTo>
                      <a:lnTo>
                        <a:pt x="144" y="1143"/>
                      </a:lnTo>
                      <a:lnTo>
                        <a:pt x="128" y="1232"/>
                      </a:lnTo>
                      <a:lnTo>
                        <a:pt x="119" y="1323"/>
                      </a:lnTo>
                      <a:lnTo>
                        <a:pt x="115" y="1416"/>
                      </a:lnTo>
                      <a:lnTo>
                        <a:pt x="119" y="1508"/>
                      </a:lnTo>
                      <a:lnTo>
                        <a:pt x="128" y="1599"/>
                      </a:lnTo>
                      <a:lnTo>
                        <a:pt x="144" y="1688"/>
                      </a:lnTo>
                      <a:lnTo>
                        <a:pt x="166" y="1775"/>
                      </a:lnTo>
                      <a:lnTo>
                        <a:pt x="194" y="1859"/>
                      </a:lnTo>
                      <a:lnTo>
                        <a:pt x="227" y="1941"/>
                      </a:lnTo>
                      <a:lnTo>
                        <a:pt x="265" y="2021"/>
                      </a:lnTo>
                      <a:lnTo>
                        <a:pt x="309" y="2096"/>
                      </a:lnTo>
                      <a:lnTo>
                        <a:pt x="357" y="2169"/>
                      </a:lnTo>
                      <a:lnTo>
                        <a:pt x="409" y="2238"/>
                      </a:lnTo>
                      <a:lnTo>
                        <a:pt x="467" y="2303"/>
                      </a:lnTo>
                      <a:lnTo>
                        <a:pt x="528" y="2364"/>
                      </a:lnTo>
                      <a:lnTo>
                        <a:pt x="594" y="2422"/>
                      </a:lnTo>
                      <a:lnTo>
                        <a:pt x="663" y="2474"/>
                      </a:lnTo>
                      <a:lnTo>
                        <a:pt x="736" y="2522"/>
                      </a:lnTo>
                      <a:lnTo>
                        <a:pt x="811" y="2566"/>
                      </a:lnTo>
                      <a:lnTo>
                        <a:pt x="891" y="2604"/>
                      </a:lnTo>
                      <a:lnTo>
                        <a:pt x="973" y="2637"/>
                      </a:lnTo>
                      <a:lnTo>
                        <a:pt x="1057" y="2665"/>
                      </a:lnTo>
                      <a:lnTo>
                        <a:pt x="1145" y="2687"/>
                      </a:lnTo>
                      <a:lnTo>
                        <a:pt x="1233" y="2702"/>
                      </a:lnTo>
                      <a:lnTo>
                        <a:pt x="1324" y="2712"/>
                      </a:lnTo>
                      <a:lnTo>
                        <a:pt x="1417" y="2715"/>
                      </a:lnTo>
                      <a:lnTo>
                        <a:pt x="1510" y="2712"/>
                      </a:lnTo>
                      <a:lnTo>
                        <a:pt x="1601" y="2702"/>
                      </a:lnTo>
                      <a:lnTo>
                        <a:pt x="1690" y="2687"/>
                      </a:lnTo>
                      <a:lnTo>
                        <a:pt x="1777" y="2665"/>
                      </a:lnTo>
                      <a:lnTo>
                        <a:pt x="1862" y="2637"/>
                      </a:lnTo>
                      <a:lnTo>
                        <a:pt x="1944" y="2604"/>
                      </a:lnTo>
                      <a:lnTo>
                        <a:pt x="2023" y="2566"/>
                      </a:lnTo>
                      <a:lnTo>
                        <a:pt x="2099" y="2522"/>
                      </a:lnTo>
                      <a:lnTo>
                        <a:pt x="2172" y="2474"/>
                      </a:lnTo>
                      <a:lnTo>
                        <a:pt x="2241" y="2422"/>
                      </a:lnTo>
                      <a:lnTo>
                        <a:pt x="2306" y="2364"/>
                      </a:lnTo>
                      <a:lnTo>
                        <a:pt x="2367" y="2303"/>
                      </a:lnTo>
                      <a:lnTo>
                        <a:pt x="2425" y="2238"/>
                      </a:lnTo>
                      <a:lnTo>
                        <a:pt x="2478" y="2169"/>
                      </a:lnTo>
                      <a:lnTo>
                        <a:pt x="2526" y="2096"/>
                      </a:lnTo>
                      <a:lnTo>
                        <a:pt x="2570" y="2021"/>
                      </a:lnTo>
                      <a:lnTo>
                        <a:pt x="2608" y="1941"/>
                      </a:lnTo>
                      <a:lnTo>
                        <a:pt x="2641" y="1859"/>
                      </a:lnTo>
                      <a:lnTo>
                        <a:pt x="2669" y="1775"/>
                      </a:lnTo>
                      <a:lnTo>
                        <a:pt x="2691" y="1688"/>
                      </a:lnTo>
                      <a:lnTo>
                        <a:pt x="2706" y="1599"/>
                      </a:lnTo>
                      <a:lnTo>
                        <a:pt x="2716" y="1508"/>
                      </a:lnTo>
                      <a:lnTo>
                        <a:pt x="2719" y="1416"/>
                      </a:lnTo>
                      <a:lnTo>
                        <a:pt x="2716" y="1323"/>
                      </a:lnTo>
                      <a:lnTo>
                        <a:pt x="2706" y="1232"/>
                      </a:lnTo>
                      <a:lnTo>
                        <a:pt x="2691" y="1143"/>
                      </a:lnTo>
                      <a:lnTo>
                        <a:pt x="2669" y="1056"/>
                      </a:lnTo>
                      <a:lnTo>
                        <a:pt x="2641" y="972"/>
                      </a:lnTo>
                      <a:lnTo>
                        <a:pt x="2608" y="890"/>
                      </a:lnTo>
                      <a:lnTo>
                        <a:pt x="2570" y="811"/>
                      </a:lnTo>
                      <a:lnTo>
                        <a:pt x="2526" y="735"/>
                      </a:lnTo>
                      <a:lnTo>
                        <a:pt x="2478" y="662"/>
                      </a:lnTo>
                      <a:lnTo>
                        <a:pt x="2425" y="594"/>
                      </a:lnTo>
                      <a:lnTo>
                        <a:pt x="2367" y="528"/>
                      </a:lnTo>
                      <a:lnTo>
                        <a:pt x="2306" y="467"/>
                      </a:lnTo>
                      <a:lnTo>
                        <a:pt x="2241" y="409"/>
                      </a:lnTo>
                      <a:lnTo>
                        <a:pt x="2172" y="357"/>
                      </a:lnTo>
                      <a:lnTo>
                        <a:pt x="2099" y="309"/>
                      </a:lnTo>
                      <a:lnTo>
                        <a:pt x="2023" y="265"/>
                      </a:lnTo>
                      <a:lnTo>
                        <a:pt x="1944" y="227"/>
                      </a:lnTo>
                      <a:lnTo>
                        <a:pt x="1862" y="194"/>
                      </a:lnTo>
                      <a:lnTo>
                        <a:pt x="1777" y="166"/>
                      </a:lnTo>
                      <a:lnTo>
                        <a:pt x="1690" y="144"/>
                      </a:lnTo>
                      <a:lnTo>
                        <a:pt x="1601" y="129"/>
                      </a:lnTo>
                      <a:lnTo>
                        <a:pt x="1510" y="119"/>
                      </a:lnTo>
                      <a:lnTo>
                        <a:pt x="1417" y="116"/>
                      </a:lnTo>
                      <a:close/>
                      <a:moveTo>
                        <a:pt x="1417" y="0"/>
                      </a:moveTo>
                      <a:lnTo>
                        <a:pt x="1514" y="3"/>
                      </a:lnTo>
                      <a:lnTo>
                        <a:pt x="1609" y="13"/>
                      </a:lnTo>
                      <a:lnTo>
                        <a:pt x="1703" y="30"/>
                      </a:lnTo>
                      <a:lnTo>
                        <a:pt x="1794" y="51"/>
                      </a:lnTo>
                      <a:lnTo>
                        <a:pt x="1882" y="79"/>
                      </a:lnTo>
                      <a:lnTo>
                        <a:pt x="1969" y="113"/>
                      </a:lnTo>
                      <a:lnTo>
                        <a:pt x="2052" y="151"/>
                      </a:lnTo>
                      <a:lnTo>
                        <a:pt x="2133" y="194"/>
                      </a:lnTo>
                      <a:lnTo>
                        <a:pt x="2209" y="242"/>
                      </a:lnTo>
                      <a:lnTo>
                        <a:pt x="2283" y="296"/>
                      </a:lnTo>
                      <a:lnTo>
                        <a:pt x="2353" y="354"/>
                      </a:lnTo>
                      <a:lnTo>
                        <a:pt x="2419" y="416"/>
                      </a:lnTo>
                      <a:lnTo>
                        <a:pt x="2481" y="481"/>
                      </a:lnTo>
                      <a:lnTo>
                        <a:pt x="2539" y="551"/>
                      </a:lnTo>
                      <a:lnTo>
                        <a:pt x="2593" y="625"/>
                      </a:lnTo>
                      <a:lnTo>
                        <a:pt x="2641" y="702"/>
                      </a:lnTo>
                      <a:lnTo>
                        <a:pt x="2684" y="782"/>
                      </a:lnTo>
                      <a:lnTo>
                        <a:pt x="2723" y="865"/>
                      </a:lnTo>
                      <a:lnTo>
                        <a:pt x="2757" y="951"/>
                      </a:lnTo>
                      <a:lnTo>
                        <a:pt x="2784" y="1040"/>
                      </a:lnTo>
                      <a:lnTo>
                        <a:pt x="2806" y="1130"/>
                      </a:lnTo>
                      <a:lnTo>
                        <a:pt x="2822" y="1224"/>
                      </a:lnTo>
                      <a:lnTo>
                        <a:pt x="2832" y="1319"/>
                      </a:lnTo>
                      <a:lnTo>
                        <a:pt x="2835" y="1416"/>
                      </a:lnTo>
                      <a:lnTo>
                        <a:pt x="2832" y="1512"/>
                      </a:lnTo>
                      <a:lnTo>
                        <a:pt x="2822" y="1607"/>
                      </a:lnTo>
                      <a:lnTo>
                        <a:pt x="2806" y="1701"/>
                      </a:lnTo>
                      <a:lnTo>
                        <a:pt x="2784" y="1791"/>
                      </a:lnTo>
                      <a:lnTo>
                        <a:pt x="2757" y="1880"/>
                      </a:lnTo>
                      <a:lnTo>
                        <a:pt x="2723" y="1966"/>
                      </a:lnTo>
                      <a:lnTo>
                        <a:pt x="2684" y="2049"/>
                      </a:lnTo>
                      <a:lnTo>
                        <a:pt x="2641" y="2130"/>
                      </a:lnTo>
                      <a:lnTo>
                        <a:pt x="2593" y="2206"/>
                      </a:lnTo>
                      <a:lnTo>
                        <a:pt x="2539" y="2280"/>
                      </a:lnTo>
                      <a:lnTo>
                        <a:pt x="2481" y="2350"/>
                      </a:lnTo>
                      <a:lnTo>
                        <a:pt x="2419" y="2415"/>
                      </a:lnTo>
                      <a:lnTo>
                        <a:pt x="2353" y="2478"/>
                      </a:lnTo>
                      <a:lnTo>
                        <a:pt x="2283" y="2535"/>
                      </a:lnTo>
                      <a:lnTo>
                        <a:pt x="2209" y="2589"/>
                      </a:lnTo>
                      <a:lnTo>
                        <a:pt x="2133" y="2637"/>
                      </a:lnTo>
                      <a:lnTo>
                        <a:pt x="2052" y="2681"/>
                      </a:lnTo>
                      <a:lnTo>
                        <a:pt x="1969" y="2719"/>
                      </a:lnTo>
                      <a:lnTo>
                        <a:pt x="1882" y="2753"/>
                      </a:lnTo>
                      <a:lnTo>
                        <a:pt x="1794" y="2780"/>
                      </a:lnTo>
                      <a:lnTo>
                        <a:pt x="1703" y="2802"/>
                      </a:lnTo>
                      <a:lnTo>
                        <a:pt x="1609" y="2818"/>
                      </a:lnTo>
                      <a:lnTo>
                        <a:pt x="1514" y="2828"/>
                      </a:lnTo>
                      <a:lnTo>
                        <a:pt x="1417" y="2831"/>
                      </a:lnTo>
                      <a:lnTo>
                        <a:pt x="1321" y="2828"/>
                      </a:lnTo>
                      <a:lnTo>
                        <a:pt x="1226" y="2818"/>
                      </a:lnTo>
                      <a:lnTo>
                        <a:pt x="1132" y="2802"/>
                      </a:lnTo>
                      <a:lnTo>
                        <a:pt x="1041" y="2780"/>
                      </a:lnTo>
                      <a:lnTo>
                        <a:pt x="952" y="2753"/>
                      </a:lnTo>
                      <a:lnTo>
                        <a:pt x="866" y="2719"/>
                      </a:lnTo>
                      <a:lnTo>
                        <a:pt x="783" y="2681"/>
                      </a:lnTo>
                      <a:lnTo>
                        <a:pt x="702" y="2637"/>
                      </a:lnTo>
                      <a:lnTo>
                        <a:pt x="626" y="2589"/>
                      </a:lnTo>
                      <a:lnTo>
                        <a:pt x="551" y="2535"/>
                      </a:lnTo>
                      <a:lnTo>
                        <a:pt x="481" y="2478"/>
                      </a:lnTo>
                      <a:lnTo>
                        <a:pt x="416" y="2415"/>
                      </a:lnTo>
                      <a:lnTo>
                        <a:pt x="354" y="2350"/>
                      </a:lnTo>
                      <a:lnTo>
                        <a:pt x="296" y="2280"/>
                      </a:lnTo>
                      <a:lnTo>
                        <a:pt x="242" y="2206"/>
                      </a:lnTo>
                      <a:lnTo>
                        <a:pt x="194" y="2130"/>
                      </a:lnTo>
                      <a:lnTo>
                        <a:pt x="150" y="2049"/>
                      </a:lnTo>
                      <a:lnTo>
                        <a:pt x="111" y="1966"/>
                      </a:lnTo>
                      <a:lnTo>
                        <a:pt x="78" y="1880"/>
                      </a:lnTo>
                      <a:lnTo>
                        <a:pt x="51" y="1791"/>
                      </a:lnTo>
                      <a:lnTo>
                        <a:pt x="29" y="1701"/>
                      </a:lnTo>
                      <a:lnTo>
                        <a:pt x="13" y="1607"/>
                      </a:lnTo>
                      <a:lnTo>
                        <a:pt x="3" y="1512"/>
                      </a:lnTo>
                      <a:lnTo>
                        <a:pt x="0" y="1416"/>
                      </a:lnTo>
                      <a:lnTo>
                        <a:pt x="3" y="1319"/>
                      </a:lnTo>
                      <a:lnTo>
                        <a:pt x="13" y="1224"/>
                      </a:lnTo>
                      <a:lnTo>
                        <a:pt x="29" y="1130"/>
                      </a:lnTo>
                      <a:lnTo>
                        <a:pt x="51" y="1040"/>
                      </a:lnTo>
                      <a:lnTo>
                        <a:pt x="78" y="951"/>
                      </a:lnTo>
                      <a:lnTo>
                        <a:pt x="111" y="865"/>
                      </a:lnTo>
                      <a:lnTo>
                        <a:pt x="150" y="782"/>
                      </a:lnTo>
                      <a:lnTo>
                        <a:pt x="194" y="702"/>
                      </a:lnTo>
                      <a:lnTo>
                        <a:pt x="242" y="625"/>
                      </a:lnTo>
                      <a:lnTo>
                        <a:pt x="296" y="551"/>
                      </a:lnTo>
                      <a:lnTo>
                        <a:pt x="354" y="481"/>
                      </a:lnTo>
                      <a:lnTo>
                        <a:pt x="416" y="416"/>
                      </a:lnTo>
                      <a:lnTo>
                        <a:pt x="481" y="354"/>
                      </a:lnTo>
                      <a:lnTo>
                        <a:pt x="551" y="296"/>
                      </a:lnTo>
                      <a:lnTo>
                        <a:pt x="626" y="242"/>
                      </a:lnTo>
                      <a:lnTo>
                        <a:pt x="702" y="194"/>
                      </a:lnTo>
                      <a:lnTo>
                        <a:pt x="783" y="151"/>
                      </a:lnTo>
                      <a:lnTo>
                        <a:pt x="866" y="113"/>
                      </a:lnTo>
                      <a:lnTo>
                        <a:pt x="952" y="79"/>
                      </a:lnTo>
                      <a:lnTo>
                        <a:pt x="1041" y="51"/>
                      </a:lnTo>
                      <a:lnTo>
                        <a:pt x="1132" y="30"/>
                      </a:lnTo>
                      <a:lnTo>
                        <a:pt x="1226" y="13"/>
                      </a:lnTo>
                      <a:lnTo>
                        <a:pt x="1321" y="3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3" name="CustomShape 16"/>
                <p:cNvSpPr/>
                <p:nvPr/>
              </p:nvSpPr>
              <p:spPr>
                <a:xfrm>
                  <a:off x="6429960" y="2048400"/>
                  <a:ext cx="111240" cy="286920"/>
                </a:xfrm>
                <a:custGeom>
                  <a:avLst/>
                  <a:gdLst/>
                  <a:ahLst/>
                  <a:rect l="l" t="t" r="r" b="b"/>
                  <a:pathLst>
                    <a:path w="726" h="1872">
                      <a:moveTo>
                        <a:pt x="99" y="0"/>
                      </a:moveTo>
                      <a:lnTo>
                        <a:pt x="433" y="67"/>
                      </a:lnTo>
                      <a:lnTo>
                        <a:pt x="213" y="771"/>
                      </a:lnTo>
                      <a:lnTo>
                        <a:pt x="569" y="612"/>
                      </a:lnTo>
                      <a:lnTo>
                        <a:pt x="697" y="554"/>
                      </a:lnTo>
                      <a:lnTo>
                        <a:pt x="676" y="694"/>
                      </a:lnTo>
                      <a:lnTo>
                        <a:pt x="575" y="1344"/>
                      </a:lnTo>
                      <a:lnTo>
                        <a:pt x="726" y="1358"/>
                      </a:lnTo>
                      <a:lnTo>
                        <a:pt x="444" y="1872"/>
                      </a:lnTo>
                      <a:lnTo>
                        <a:pt x="266" y="1314"/>
                      </a:lnTo>
                      <a:lnTo>
                        <a:pt x="421" y="1328"/>
                      </a:lnTo>
                      <a:lnTo>
                        <a:pt x="502" y="809"/>
                      </a:lnTo>
                      <a:lnTo>
                        <a:pt x="121" y="980"/>
                      </a:lnTo>
                      <a:lnTo>
                        <a:pt x="0" y="1034"/>
                      </a:lnTo>
                      <a:lnTo>
                        <a:pt x="13" y="89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grpSp>
        <p:nvGrpSpPr>
          <p:cNvPr id="464" name="Group 17"/>
          <p:cNvGrpSpPr/>
          <p:nvPr/>
        </p:nvGrpSpPr>
        <p:grpSpPr>
          <a:xfrm>
            <a:off x="6200640" y="4901400"/>
            <a:ext cx="4988880" cy="1412280"/>
            <a:chOff x="6200640" y="4901400"/>
            <a:chExt cx="4988880" cy="1412280"/>
          </a:xfrm>
        </p:grpSpPr>
        <p:sp>
          <p:nvSpPr>
            <p:cNvPr id="465" name="CustomShape 18"/>
            <p:cNvSpPr/>
            <p:nvPr/>
          </p:nvSpPr>
          <p:spPr>
            <a:xfrm>
              <a:off x="7387920" y="5004360"/>
              <a:ext cx="380160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404040"/>
                  </a:solidFill>
                  <a:latin typeface="Arial"/>
                </a:rPr>
                <a:t>Care zone </a:t>
              </a:r>
              <a:endParaRPr b="1" lang="en-US" sz="2000" spc="-1" strike="noStrike">
                <a:solidFill>
                  <a:srgbClr val="fff2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404040"/>
                  </a:solidFill>
                  <a:latin typeface="Arial"/>
                </a:rPr>
                <a:t>Breast examination routine,medication management</a:t>
              </a:r>
              <a:endParaRPr b="1" lang="en-US" sz="2000" spc="-1" strike="noStrike">
                <a:solidFill>
                  <a:srgbClr val="fff200"/>
                </a:solidFill>
                <a:latin typeface="Arial"/>
              </a:endParaRPr>
            </a:p>
          </p:txBody>
        </p:sp>
        <p:grpSp>
          <p:nvGrpSpPr>
            <p:cNvPr id="466" name="Group 19"/>
            <p:cNvGrpSpPr/>
            <p:nvPr/>
          </p:nvGrpSpPr>
          <p:grpSpPr>
            <a:xfrm>
              <a:off x="6200640" y="4901400"/>
              <a:ext cx="914040" cy="914040"/>
              <a:chOff x="6200640" y="4901400"/>
              <a:chExt cx="914040" cy="914040"/>
            </a:xfrm>
          </p:grpSpPr>
          <p:sp>
            <p:nvSpPr>
              <p:cNvPr id="467" name="CustomShape 20"/>
              <p:cNvSpPr/>
              <p:nvPr/>
            </p:nvSpPr>
            <p:spPr>
              <a:xfrm>
                <a:off x="6200640" y="4901400"/>
                <a:ext cx="914040" cy="914040"/>
              </a:xfrm>
              <a:prstGeom prst="ellipse">
                <a:avLst/>
              </a:prstGeom>
              <a:solidFill>
                <a:srgbClr val="f4ab17"/>
              </a:solidFill>
              <a:ln w="284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8" name="Group 21"/>
              <p:cNvGrpSpPr/>
              <p:nvPr/>
            </p:nvGrpSpPr>
            <p:grpSpPr>
              <a:xfrm>
                <a:off x="6383520" y="5084640"/>
                <a:ext cx="548280" cy="547200"/>
                <a:chOff x="6383520" y="5084640"/>
                <a:chExt cx="548280" cy="547200"/>
              </a:xfrm>
            </p:grpSpPr>
            <p:sp>
              <p:nvSpPr>
                <p:cNvPr id="469" name="CustomShape 22"/>
                <p:cNvSpPr/>
                <p:nvPr/>
              </p:nvSpPr>
              <p:spPr>
                <a:xfrm>
                  <a:off x="6383520" y="5084640"/>
                  <a:ext cx="548280" cy="547200"/>
                </a:xfrm>
                <a:custGeom>
                  <a:avLst/>
                  <a:gdLst/>
                  <a:ahLst/>
                  <a:rect l="l" t="t" r="r" b="b"/>
                  <a:pathLst>
                    <a:path w="3579" h="3573">
                      <a:moveTo>
                        <a:pt x="1789" y="192"/>
                      </a:moveTo>
                      <a:lnTo>
                        <a:pt x="1685" y="196"/>
                      </a:lnTo>
                      <a:lnTo>
                        <a:pt x="1581" y="205"/>
                      </a:lnTo>
                      <a:lnTo>
                        <a:pt x="1481" y="223"/>
                      </a:lnTo>
                      <a:lnTo>
                        <a:pt x="1381" y="245"/>
                      </a:lnTo>
                      <a:lnTo>
                        <a:pt x="1285" y="274"/>
                      </a:lnTo>
                      <a:lnTo>
                        <a:pt x="1191" y="308"/>
                      </a:lnTo>
                      <a:lnTo>
                        <a:pt x="1100" y="348"/>
                      </a:lnTo>
                      <a:lnTo>
                        <a:pt x="1013" y="394"/>
                      </a:lnTo>
                      <a:lnTo>
                        <a:pt x="928" y="444"/>
                      </a:lnTo>
                      <a:lnTo>
                        <a:pt x="847" y="500"/>
                      </a:lnTo>
                      <a:lnTo>
                        <a:pt x="769" y="561"/>
                      </a:lnTo>
                      <a:lnTo>
                        <a:pt x="696" y="625"/>
                      </a:lnTo>
                      <a:lnTo>
                        <a:pt x="626" y="695"/>
                      </a:lnTo>
                      <a:lnTo>
                        <a:pt x="562" y="768"/>
                      </a:lnTo>
                      <a:lnTo>
                        <a:pt x="500" y="846"/>
                      </a:lnTo>
                      <a:lnTo>
                        <a:pt x="445" y="926"/>
                      </a:lnTo>
                      <a:lnTo>
                        <a:pt x="394" y="1012"/>
                      </a:lnTo>
                      <a:lnTo>
                        <a:pt x="349" y="1099"/>
                      </a:lnTo>
                      <a:lnTo>
                        <a:pt x="308" y="1189"/>
                      </a:lnTo>
                      <a:lnTo>
                        <a:pt x="274" y="1283"/>
                      </a:lnTo>
                      <a:lnTo>
                        <a:pt x="245" y="1379"/>
                      </a:lnTo>
                      <a:lnTo>
                        <a:pt x="222" y="1478"/>
                      </a:lnTo>
                      <a:lnTo>
                        <a:pt x="205" y="1579"/>
                      </a:lnTo>
                      <a:lnTo>
                        <a:pt x="196" y="1682"/>
                      </a:lnTo>
                      <a:lnTo>
                        <a:pt x="192" y="1787"/>
                      </a:lnTo>
                      <a:lnTo>
                        <a:pt x="196" y="1891"/>
                      </a:lnTo>
                      <a:lnTo>
                        <a:pt x="205" y="1994"/>
                      </a:lnTo>
                      <a:lnTo>
                        <a:pt x="222" y="2095"/>
                      </a:lnTo>
                      <a:lnTo>
                        <a:pt x="245" y="2194"/>
                      </a:lnTo>
                      <a:lnTo>
                        <a:pt x="274" y="2290"/>
                      </a:lnTo>
                      <a:lnTo>
                        <a:pt x="308" y="2384"/>
                      </a:lnTo>
                      <a:lnTo>
                        <a:pt x="349" y="2474"/>
                      </a:lnTo>
                      <a:lnTo>
                        <a:pt x="394" y="2562"/>
                      </a:lnTo>
                      <a:lnTo>
                        <a:pt x="445" y="2647"/>
                      </a:lnTo>
                      <a:lnTo>
                        <a:pt x="500" y="2728"/>
                      </a:lnTo>
                      <a:lnTo>
                        <a:pt x="562" y="2805"/>
                      </a:lnTo>
                      <a:lnTo>
                        <a:pt x="626" y="2878"/>
                      </a:lnTo>
                      <a:lnTo>
                        <a:pt x="696" y="2948"/>
                      </a:lnTo>
                      <a:lnTo>
                        <a:pt x="769" y="3012"/>
                      </a:lnTo>
                      <a:lnTo>
                        <a:pt x="847" y="3073"/>
                      </a:lnTo>
                      <a:lnTo>
                        <a:pt x="928" y="3129"/>
                      </a:lnTo>
                      <a:lnTo>
                        <a:pt x="1013" y="3179"/>
                      </a:lnTo>
                      <a:lnTo>
                        <a:pt x="1100" y="3225"/>
                      </a:lnTo>
                      <a:lnTo>
                        <a:pt x="1191" y="3265"/>
                      </a:lnTo>
                      <a:lnTo>
                        <a:pt x="1285" y="3299"/>
                      </a:lnTo>
                      <a:lnTo>
                        <a:pt x="1381" y="3329"/>
                      </a:lnTo>
                      <a:lnTo>
                        <a:pt x="1481" y="3352"/>
                      </a:lnTo>
                      <a:lnTo>
                        <a:pt x="1581" y="3368"/>
                      </a:lnTo>
                      <a:lnTo>
                        <a:pt x="1685" y="3378"/>
                      </a:lnTo>
                      <a:lnTo>
                        <a:pt x="1789" y="3381"/>
                      </a:lnTo>
                      <a:lnTo>
                        <a:pt x="1894" y="3378"/>
                      </a:lnTo>
                      <a:lnTo>
                        <a:pt x="1998" y="3368"/>
                      </a:lnTo>
                      <a:lnTo>
                        <a:pt x="2098" y="3352"/>
                      </a:lnTo>
                      <a:lnTo>
                        <a:pt x="2197" y="3329"/>
                      </a:lnTo>
                      <a:lnTo>
                        <a:pt x="2294" y="3299"/>
                      </a:lnTo>
                      <a:lnTo>
                        <a:pt x="2388" y="3265"/>
                      </a:lnTo>
                      <a:lnTo>
                        <a:pt x="2478" y="3225"/>
                      </a:lnTo>
                      <a:lnTo>
                        <a:pt x="2566" y="3179"/>
                      </a:lnTo>
                      <a:lnTo>
                        <a:pt x="2651" y="3129"/>
                      </a:lnTo>
                      <a:lnTo>
                        <a:pt x="2732" y="3073"/>
                      </a:lnTo>
                      <a:lnTo>
                        <a:pt x="2809" y="3012"/>
                      </a:lnTo>
                      <a:lnTo>
                        <a:pt x="2883" y="2948"/>
                      </a:lnTo>
                      <a:lnTo>
                        <a:pt x="2953" y="2878"/>
                      </a:lnTo>
                      <a:lnTo>
                        <a:pt x="3017" y="2805"/>
                      </a:lnTo>
                      <a:lnTo>
                        <a:pt x="3078" y="2728"/>
                      </a:lnTo>
                      <a:lnTo>
                        <a:pt x="3134" y="2647"/>
                      </a:lnTo>
                      <a:lnTo>
                        <a:pt x="3184" y="2562"/>
                      </a:lnTo>
                      <a:lnTo>
                        <a:pt x="3230" y="2474"/>
                      </a:lnTo>
                      <a:lnTo>
                        <a:pt x="3271" y="2384"/>
                      </a:lnTo>
                      <a:lnTo>
                        <a:pt x="3304" y="2290"/>
                      </a:lnTo>
                      <a:lnTo>
                        <a:pt x="3334" y="2194"/>
                      </a:lnTo>
                      <a:lnTo>
                        <a:pt x="3356" y="2095"/>
                      </a:lnTo>
                      <a:lnTo>
                        <a:pt x="3373" y="1994"/>
                      </a:lnTo>
                      <a:lnTo>
                        <a:pt x="3383" y="1891"/>
                      </a:lnTo>
                      <a:lnTo>
                        <a:pt x="3386" y="1787"/>
                      </a:lnTo>
                      <a:lnTo>
                        <a:pt x="3383" y="1682"/>
                      </a:lnTo>
                      <a:lnTo>
                        <a:pt x="3373" y="1579"/>
                      </a:lnTo>
                      <a:lnTo>
                        <a:pt x="3356" y="1478"/>
                      </a:lnTo>
                      <a:lnTo>
                        <a:pt x="3334" y="1379"/>
                      </a:lnTo>
                      <a:lnTo>
                        <a:pt x="3304" y="1283"/>
                      </a:lnTo>
                      <a:lnTo>
                        <a:pt x="3271" y="1189"/>
                      </a:lnTo>
                      <a:lnTo>
                        <a:pt x="3230" y="1099"/>
                      </a:lnTo>
                      <a:lnTo>
                        <a:pt x="3184" y="1012"/>
                      </a:lnTo>
                      <a:lnTo>
                        <a:pt x="3134" y="926"/>
                      </a:lnTo>
                      <a:lnTo>
                        <a:pt x="3078" y="846"/>
                      </a:lnTo>
                      <a:lnTo>
                        <a:pt x="3017" y="768"/>
                      </a:lnTo>
                      <a:lnTo>
                        <a:pt x="2953" y="695"/>
                      </a:lnTo>
                      <a:lnTo>
                        <a:pt x="2883" y="625"/>
                      </a:lnTo>
                      <a:lnTo>
                        <a:pt x="2809" y="561"/>
                      </a:lnTo>
                      <a:lnTo>
                        <a:pt x="2732" y="500"/>
                      </a:lnTo>
                      <a:lnTo>
                        <a:pt x="2651" y="444"/>
                      </a:lnTo>
                      <a:lnTo>
                        <a:pt x="2566" y="394"/>
                      </a:lnTo>
                      <a:lnTo>
                        <a:pt x="2478" y="348"/>
                      </a:lnTo>
                      <a:lnTo>
                        <a:pt x="2388" y="308"/>
                      </a:lnTo>
                      <a:lnTo>
                        <a:pt x="2294" y="274"/>
                      </a:lnTo>
                      <a:lnTo>
                        <a:pt x="2197" y="245"/>
                      </a:lnTo>
                      <a:lnTo>
                        <a:pt x="2098" y="223"/>
                      </a:lnTo>
                      <a:lnTo>
                        <a:pt x="1998" y="205"/>
                      </a:lnTo>
                      <a:lnTo>
                        <a:pt x="1894" y="196"/>
                      </a:lnTo>
                      <a:lnTo>
                        <a:pt x="1789" y="192"/>
                      </a:lnTo>
                      <a:close/>
                      <a:moveTo>
                        <a:pt x="1789" y="0"/>
                      </a:moveTo>
                      <a:lnTo>
                        <a:pt x="1789" y="0"/>
                      </a:lnTo>
                      <a:lnTo>
                        <a:pt x="1898" y="4"/>
                      </a:lnTo>
                      <a:lnTo>
                        <a:pt x="2005" y="13"/>
                      </a:lnTo>
                      <a:lnTo>
                        <a:pt x="2110" y="29"/>
                      </a:lnTo>
                      <a:lnTo>
                        <a:pt x="2214" y="52"/>
                      </a:lnTo>
                      <a:lnTo>
                        <a:pt x="2314" y="79"/>
                      </a:lnTo>
                      <a:lnTo>
                        <a:pt x="2413" y="113"/>
                      </a:lnTo>
                      <a:lnTo>
                        <a:pt x="2509" y="151"/>
                      </a:lnTo>
                      <a:lnTo>
                        <a:pt x="2602" y="196"/>
                      </a:lnTo>
                      <a:lnTo>
                        <a:pt x="2691" y="245"/>
                      </a:lnTo>
                      <a:lnTo>
                        <a:pt x="2779" y="299"/>
                      </a:lnTo>
                      <a:lnTo>
                        <a:pt x="2862" y="358"/>
                      </a:lnTo>
                      <a:lnTo>
                        <a:pt x="2942" y="421"/>
                      </a:lnTo>
                      <a:lnTo>
                        <a:pt x="3017" y="489"/>
                      </a:lnTo>
                      <a:lnTo>
                        <a:pt x="3089" y="561"/>
                      </a:lnTo>
                      <a:lnTo>
                        <a:pt x="3157" y="636"/>
                      </a:lnTo>
                      <a:lnTo>
                        <a:pt x="3220" y="716"/>
                      </a:lnTo>
                      <a:lnTo>
                        <a:pt x="3279" y="799"/>
                      </a:lnTo>
                      <a:lnTo>
                        <a:pt x="3334" y="886"/>
                      </a:lnTo>
                      <a:lnTo>
                        <a:pt x="3383" y="976"/>
                      </a:lnTo>
                      <a:lnTo>
                        <a:pt x="3428" y="1068"/>
                      </a:lnTo>
                      <a:lnTo>
                        <a:pt x="3466" y="1164"/>
                      </a:lnTo>
                      <a:lnTo>
                        <a:pt x="3500" y="1262"/>
                      </a:lnTo>
                      <a:lnTo>
                        <a:pt x="3527" y="1363"/>
                      </a:lnTo>
                      <a:lnTo>
                        <a:pt x="3549" y="1466"/>
                      </a:lnTo>
                      <a:lnTo>
                        <a:pt x="3566" y="1571"/>
                      </a:lnTo>
                      <a:lnTo>
                        <a:pt x="3575" y="1678"/>
                      </a:lnTo>
                      <a:lnTo>
                        <a:pt x="3579" y="1787"/>
                      </a:lnTo>
                      <a:lnTo>
                        <a:pt x="3575" y="1895"/>
                      </a:lnTo>
                      <a:lnTo>
                        <a:pt x="3566" y="2002"/>
                      </a:lnTo>
                      <a:lnTo>
                        <a:pt x="3549" y="2107"/>
                      </a:lnTo>
                      <a:lnTo>
                        <a:pt x="3527" y="2210"/>
                      </a:lnTo>
                      <a:lnTo>
                        <a:pt x="3500" y="2311"/>
                      </a:lnTo>
                      <a:lnTo>
                        <a:pt x="3466" y="2409"/>
                      </a:lnTo>
                      <a:lnTo>
                        <a:pt x="3428" y="2505"/>
                      </a:lnTo>
                      <a:lnTo>
                        <a:pt x="3383" y="2598"/>
                      </a:lnTo>
                      <a:lnTo>
                        <a:pt x="3334" y="2687"/>
                      </a:lnTo>
                      <a:lnTo>
                        <a:pt x="3279" y="2774"/>
                      </a:lnTo>
                      <a:lnTo>
                        <a:pt x="3220" y="2857"/>
                      </a:lnTo>
                      <a:lnTo>
                        <a:pt x="3157" y="2937"/>
                      </a:lnTo>
                      <a:lnTo>
                        <a:pt x="3089" y="3012"/>
                      </a:lnTo>
                      <a:lnTo>
                        <a:pt x="3017" y="3084"/>
                      </a:lnTo>
                      <a:lnTo>
                        <a:pt x="2942" y="3152"/>
                      </a:lnTo>
                      <a:lnTo>
                        <a:pt x="2862" y="3216"/>
                      </a:lnTo>
                      <a:lnTo>
                        <a:pt x="2779" y="3274"/>
                      </a:lnTo>
                      <a:lnTo>
                        <a:pt x="2691" y="3329"/>
                      </a:lnTo>
                      <a:lnTo>
                        <a:pt x="2602" y="3378"/>
                      </a:lnTo>
                      <a:lnTo>
                        <a:pt x="2509" y="3422"/>
                      </a:lnTo>
                      <a:lnTo>
                        <a:pt x="2413" y="3461"/>
                      </a:lnTo>
                      <a:lnTo>
                        <a:pt x="2314" y="3494"/>
                      </a:lnTo>
                      <a:lnTo>
                        <a:pt x="2214" y="3522"/>
                      </a:lnTo>
                      <a:lnTo>
                        <a:pt x="2110" y="3545"/>
                      </a:lnTo>
                      <a:lnTo>
                        <a:pt x="2005" y="3560"/>
                      </a:lnTo>
                      <a:lnTo>
                        <a:pt x="1898" y="3570"/>
                      </a:lnTo>
                      <a:lnTo>
                        <a:pt x="1789" y="3573"/>
                      </a:lnTo>
                      <a:lnTo>
                        <a:pt x="1681" y="3570"/>
                      </a:lnTo>
                      <a:lnTo>
                        <a:pt x="1574" y="3560"/>
                      </a:lnTo>
                      <a:lnTo>
                        <a:pt x="1469" y="3545"/>
                      </a:lnTo>
                      <a:lnTo>
                        <a:pt x="1365" y="3522"/>
                      </a:lnTo>
                      <a:lnTo>
                        <a:pt x="1264" y="3494"/>
                      </a:lnTo>
                      <a:lnTo>
                        <a:pt x="1166" y="3461"/>
                      </a:lnTo>
                      <a:lnTo>
                        <a:pt x="1070" y="3422"/>
                      </a:lnTo>
                      <a:lnTo>
                        <a:pt x="977" y="3378"/>
                      </a:lnTo>
                      <a:lnTo>
                        <a:pt x="887" y="3329"/>
                      </a:lnTo>
                      <a:lnTo>
                        <a:pt x="800" y="3274"/>
                      </a:lnTo>
                      <a:lnTo>
                        <a:pt x="717" y="3216"/>
                      </a:lnTo>
                      <a:lnTo>
                        <a:pt x="637" y="3152"/>
                      </a:lnTo>
                      <a:lnTo>
                        <a:pt x="562" y="3084"/>
                      </a:lnTo>
                      <a:lnTo>
                        <a:pt x="490" y="3012"/>
                      </a:lnTo>
                      <a:lnTo>
                        <a:pt x="422" y="2937"/>
                      </a:lnTo>
                      <a:lnTo>
                        <a:pt x="357" y="2857"/>
                      </a:lnTo>
                      <a:lnTo>
                        <a:pt x="299" y="2774"/>
                      </a:lnTo>
                      <a:lnTo>
                        <a:pt x="245" y="2687"/>
                      </a:lnTo>
                      <a:lnTo>
                        <a:pt x="196" y="2598"/>
                      </a:lnTo>
                      <a:lnTo>
                        <a:pt x="151" y="2505"/>
                      </a:lnTo>
                      <a:lnTo>
                        <a:pt x="113" y="2409"/>
                      </a:lnTo>
                      <a:lnTo>
                        <a:pt x="79" y="2311"/>
                      </a:lnTo>
                      <a:lnTo>
                        <a:pt x="51" y="2210"/>
                      </a:lnTo>
                      <a:lnTo>
                        <a:pt x="28" y="2107"/>
                      </a:lnTo>
                      <a:lnTo>
                        <a:pt x="13" y="2002"/>
                      </a:lnTo>
                      <a:lnTo>
                        <a:pt x="3" y="1895"/>
                      </a:lnTo>
                      <a:lnTo>
                        <a:pt x="0" y="1787"/>
                      </a:lnTo>
                      <a:lnTo>
                        <a:pt x="3" y="1678"/>
                      </a:lnTo>
                      <a:lnTo>
                        <a:pt x="13" y="1571"/>
                      </a:lnTo>
                      <a:lnTo>
                        <a:pt x="28" y="1466"/>
                      </a:lnTo>
                      <a:lnTo>
                        <a:pt x="51" y="1363"/>
                      </a:lnTo>
                      <a:lnTo>
                        <a:pt x="79" y="1262"/>
                      </a:lnTo>
                      <a:lnTo>
                        <a:pt x="113" y="1164"/>
                      </a:lnTo>
                      <a:lnTo>
                        <a:pt x="151" y="1068"/>
                      </a:lnTo>
                      <a:lnTo>
                        <a:pt x="196" y="976"/>
                      </a:lnTo>
                      <a:lnTo>
                        <a:pt x="245" y="886"/>
                      </a:lnTo>
                      <a:lnTo>
                        <a:pt x="299" y="799"/>
                      </a:lnTo>
                      <a:lnTo>
                        <a:pt x="357" y="716"/>
                      </a:lnTo>
                      <a:lnTo>
                        <a:pt x="422" y="636"/>
                      </a:lnTo>
                      <a:lnTo>
                        <a:pt x="490" y="561"/>
                      </a:lnTo>
                      <a:lnTo>
                        <a:pt x="562" y="489"/>
                      </a:lnTo>
                      <a:lnTo>
                        <a:pt x="637" y="421"/>
                      </a:lnTo>
                      <a:lnTo>
                        <a:pt x="717" y="358"/>
                      </a:lnTo>
                      <a:lnTo>
                        <a:pt x="800" y="299"/>
                      </a:lnTo>
                      <a:lnTo>
                        <a:pt x="887" y="245"/>
                      </a:lnTo>
                      <a:lnTo>
                        <a:pt x="977" y="196"/>
                      </a:lnTo>
                      <a:lnTo>
                        <a:pt x="1070" y="151"/>
                      </a:lnTo>
                      <a:lnTo>
                        <a:pt x="1166" y="113"/>
                      </a:lnTo>
                      <a:lnTo>
                        <a:pt x="1264" y="79"/>
                      </a:lnTo>
                      <a:lnTo>
                        <a:pt x="1365" y="52"/>
                      </a:lnTo>
                      <a:lnTo>
                        <a:pt x="1469" y="29"/>
                      </a:lnTo>
                      <a:lnTo>
                        <a:pt x="1574" y="13"/>
                      </a:lnTo>
                      <a:lnTo>
                        <a:pt x="1681" y="4"/>
                      </a:lnTo>
                      <a:lnTo>
                        <a:pt x="17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0" name="CustomShape 23"/>
                <p:cNvSpPr/>
                <p:nvPr/>
              </p:nvSpPr>
              <p:spPr>
                <a:xfrm>
                  <a:off x="6440760" y="5141520"/>
                  <a:ext cx="434160" cy="433440"/>
                </a:xfrm>
                <a:custGeom>
                  <a:avLst/>
                  <a:gdLst/>
                  <a:ahLst/>
                  <a:rect l="l" t="t" r="r" b="b"/>
                  <a:pathLst>
                    <a:path w="2835" h="2831">
                      <a:moveTo>
                        <a:pt x="1417" y="116"/>
                      </a:moveTo>
                      <a:lnTo>
                        <a:pt x="1324" y="119"/>
                      </a:lnTo>
                      <a:lnTo>
                        <a:pt x="1233" y="129"/>
                      </a:lnTo>
                      <a:lnTo>
                        <a:pt x="1145" y="144"/>
                      </a:lnTo>
                      <a:lnTo>
                        <a:pt x="1057" y="166"/>
                      </a:lnTo>
                      <a:lnTo>
                        <a:pt x="973" y="194"/>
                      </a:lnTo>
                      <a:lnTo>
                        <a:pt x="891" y="227"/>
                      </a:lnTo>
                      <a:lnTo>
                        <a:pt x="811" y="265"/>
                      </a:lnTo>
                      <a:lnTo>
                        <a:pt x="736" y="309"/>
                      </a:lnTo>
                      <a:lnTo>
                        <a:pt x="663" y="357"/>
                      </a:lnTo>
                      <a:lnTo>
                        <a:pt x="594" y="409"/>
                      </a:lnTo>
                      <a:lnTo>
                        <a:pt x="528" y="467"/>
                      </a:lnTo>
                      <a:lnTo>
                        <a:pt x="467" y="528"/>
                      </a:lnTo>
                      <a:lnTo>
                        <a:pt x="409" y="594"/>
                      </a:lnTo>
                      <a:lnTo>
                        <a:pt x="357" y="662"/>
                      </a:lnTo>
                      <a:lnTo>
                        <a:pt x="309" y="735"/>
                      </a:lnTo>
                      <a:lnTo>
                        <a:pt x="265" y="811"/>
                      </a:lnTo>
                      <a:lnTo>
                        <a:pt x="227" y="890"/>
                      </a:lnTo>
                      <a:lnTo>
                        <a:pt x="194" y="972"/>
                      </a:lnTo>
                      <a:lnTo>
                        <a:pt x="166" y="1056"/>
                      </a:lnTo>
                      <a:lnTo>
                        <a:pt x="144" y="1143"/>
                      </a:lnTo>
                      <a:lnTo>
                        <a:pt x="128" y="1232"/>
                      </a:lnTo>
                      <a:lnTo>
                        <a:pt x="119" y="1323"/>
                      </a:lnTo>
                      <a:lnTo>
                        <a:pt x="115" y="1416"/>
                      </a:lnTo>
                      <a:lnTo>
                        <a:pt x="119" y="1508"/>
                      </a:lnTo>
                      <a:lnTo>
                        <a:pt x="128" y="1599"/>
                      </a:lnTo>
                      <a:lnTo>
                        <a:pt x="144" y="1688"/>
                      </a:lnTo>
                      <a:lnTo>
                        <a:pt x="166" y="1775"/>
                      </a:lnTo>
                      <a:lnTo>
                        <a:pt x="194" y="1859"/>
                      </a:lnTo>
                      <a:lnTo>
                        <a:pt x="227" y="1941"/>
                      </a:lnTo>
                      <a:lnTo>
                        <a:pt x="265" y="2021"/>
                      </a:lnTo>
                      <a:lnTo>
                        <a:pt x="309" y="2096"/>
                      </a:lnTo>
                      <a:lnTo>
                        <a:pt x="357" y="2169"/>
                      </a:lnTo>
                      <a:lnTo>
                        <a:pt x="409" y="2238"/>
                      </a:lnTo>
                      <a:lnTo>
                        <a:pt x="467" y="2303"/>
                      </a:lnTo>
                      <a:lnTo>
                        <a:pt x="528" y="2364"/>
                      </a:lnTo>
                      <a:lnTo>
                        <a:pt x="594" y="2422"/>
                      </a:lnTo>
                      <a:lnTo>
                        <a:pt x="663" y="2474"/>
                      </a:lnTo>
                      <a:lnTo>
                        <a:pt x="736" y="2522"/>
                      </a:lnTo>
                      <a:lnTo>
                        <a:pt x="811" y="2566"/>
                      </a:lnTo>
                      <a:lnTo>
                        <a:pt x="891" y="2604"/>
                      </a:lnTo>
                      <a:lnTo>
                        <a:pt x="973" y="2637"/>
                      </a:lnTo>
                      <a:lnTo>
                        <a:pt x="1057" y="2665"/>
                      </a:lnTo>
                      <a:lnTo>
                        <a:pt x="1145" y="2687"/>
                      </a:lnTo>
                      <a:lnTo>
                        <a:pt x="1233" y="2702"/>
                      </a:lnTo>
                      <a:lnTo>
                        <a:pt x="1324" y="2712"/>
                      </a:lnTo>
                      <a:lnTo>
                        <a:pt x="1417" y="2715"/>
                      </a:lnTo>
                      <a:lnTo>
                        <a:pt x="1510" y="2712"/>
                      </a:lnTo>
                      <a:lnTo>
                        <a:pt x="1601" y="2702"/>
                      </a:lnTo>
                      <a:lnTo>
                        <a:pt x="1690" y="2687"/>
                      </a:lnTo>
                      <a:lnTo>
                        <a:pt x="1777" y="2665"/>
                      </a:lnTo>
                      <a:lnTo>
                        <a:pt x="1862" y="2637"/>
                      </a:lnTo>
                      <a:lnTo>
                        <a:pt x="1944" y="2604"/>
                      </a:lnTo>
                      <a:lnTo>
                        <a:pt x="2023" y="2566"/>
                      </a:lnTo>
                      <a:lnTo>
                        <a:pt x="2099" y="2522"/>
                      </a:lnTo>
                      <a:lnTo>
                        <a:pt x="2172" y="2474"/>
                      </a:lnTo>
                      <a:lnTo>
                        <a:pt x="2241" y="2422"/>
                      </a:lnTo>
                      <a:lnTo>
                        <a:pt x="2306" y="2364"/>
                      </a:lnTo>
                      <a:lnTo>
                        <a:pt x="2367" y="2303"/>
                      </a:lnTo>
                      <a:lnTo>
                        <a:pt x="2425" y="2238"/>
                      </a:lnTo>
                      <a:lnTo>
                        <a:pt x="2478" y="2169"/>
                      </a:lnTo>
                      <a:lnTo>
                        <a:pt x="2526" y="2096"/>
                      </a:lnTo>
                      <a:lnTo>
                        <a:pt x="2570" y="2021"/>
                      </a:lnTo>
                      <a:lnTo>
                        <a:pt x="2608" y="1941"/>
                      </a:lnTo>
                      <a:lnTo>
                        <a:pt x="2641" y="1859"/>
                      </a:lnTo>
                      <a:lnTo>
                        <a:pt x="2669" y="1775"/>
                      </a:lnTo>
                      <a:lnTo>
                        <a:pt x="2691" y="1688"/>
                      </a:lnTo>
                      <a:lnTo>
                        <a:pt x="2706" y="1599"/>
                      </a:lnTo>
                      <a:lnTo>
                        <a:pt x="2716" y="1508"/>
                      </a:lnTo>
                      <a:lnTo>
                        <a:pt x="2719" y="1416"/>
                      </a:lnTo>
                      <a:lnTo>
                        <a:pt x="2716" y="1323"/>
                      </a:lnTo>
                      <a:lnTo>
                        <a:pt x="2706" y="1232"/>
                      </a:lnTo>
                      <a:lnTo>
                        <a:pt x="2691" y="1143"/>
                      </a:lnTo>
                      <a:lnTo>
                        <a:pt x="2669" y="1056"/>
                      </a:lnTo>
                      <a:lnTo>
                        <a:pt x="2641" y="972"/>
                      </a:lnTo>
                      <a:lnTo>
                        <a:pt x="2608" y="890"/>
                      </a:lnTo>
                      <a:lnTo>
                        <a:pt x="2570" y="811"/>
                      </a:lnTo>
                      <a:lnTo>
                        <a:pt x="2526" y="735"/>
                      </a:lnTo>
                      <a:lnTo>
                        <a:pt x="2478" y="662"/>
                      </a:lnTo>
                      <a:lnTo>
                        <a:pt x="2425" y="594"/>
                      </a:lnTo>
                      <a:lnTo>
                        <a:pt x="2367" y="528"/>
                      </a:lnTo>
                      <a:lnTo>
                        <a:pt x="2306" y="467"/>
                      </a:lnTo>
                      <a:lnTo>
                        <a:pt x="2241" y="409"/>
                      </a:lnTo>
                      <a:lnTo>
                        <a:pt x="2172" y="357"/>
                      </a:lnTo>
                      <a:lnTo>
                        <a:pt x="2099" y="309"/>
                      </a:lnTo>
                      <a:lnTo>
                        <a:pt x="2023" y="265"/>
                      </a:lnTo>
                      <a:lnTo>
                        <a:pt x="1944" y="227"/>
                      </a:lnTo>
                      <a:lnTo>
                        <a:pt x="1862" y="194"/>
                      </a:lnTo>
                      <a:lnTo>
                        <a:pt x="1777" y="166"/>
                      </a:lnTo>
                      <a:lnTo>
                        <a:pt x="1690" y="144"/>
                      </a:lnTo>
                      <a:lnTo>
                        <a:pt x="1601" y="129"/>
                      </a:lnTo>
                      <a:lnTo>
                        <a:pt x="1510" y="119"/>
                      </a:lnTo>
                      <a:lnTo>
                        <a:pt x="1417" y="116"/>
                      </a:lnTo>
                      <a:close/>
                      <a:moveTo>
                        <a:pt x="1417" y="0"/>
                      </a:moveTo>
                      <a:lnTo>
                        <a:pt x="1514" y="3"/>
                      </a:lnTo>
                      <a:lnTo>
                        <a:pt x="1609" y="13"/>
                      </a:lnTo>
                      <a:lnTo>
                        <a:pt x="1703" y="30"/>
                      </a:lnTo>
                      <a:lnTo>
                        <a:pt x="1794" y="51"/>
                      </a:lnTo>
                      <a:lnTo>
                        <a:pt x="1882" y="79"/>
                      </a:lnTo>
                      <a:lnTo>
                        <a:pt x="1969" y="113"/>
                      </a:lnTo>
                      <a:lnTo>
                        <a:pt x="2052" y="151"/>
                      </a:lnTo>
                      <a:lnTo>
                        <a:pt x="2133" y="194"/>
                      </a:lnTo>
                      <a:lnTo>
                        <a:pt x="2209" y="242"/>
                      </a:lnTo>
                      <a:lnTo>
                        <a:pt x="2283" y="296"/>
                      </a:lnTo>
                      <a:lnTo>
                        <a:pt x="2353" y="354"/>
                      </a:lnTo>
                      <a:lnTo>
                        <a:pt x="2419" y="416"/>
                      </a:lnTo>
                      <a:lnTo>
                        <a:pt x="2481" y="481"/>
                      </a:lnTo>
                      <a:lnTo>
                        <a:pt x="2539" y="551"/>
                      </a:lnTo>
                      <a:lnTo>
                        <a:pt x="2593" y="625"/>
                      </a:lnTo>
                      <a:lnTo>
                        <a:pt x="2641" y="702"/>
                      </a:lnTo>
                      <a:lnTo>
                        <a:pt x="2684" y="782"/>
                      </a:lnTo>
                      <a:lnTo>
                        <a:pt x="2723" y="865"/>
                      </a:lnTo>
                      <a:lnTo>
                        <a:pt x="2757" y="951"/>
                      </a:lnTo>
                      <a:lnTo>
                        <a:pt x="2784" y="1040"/>
                      </a:lnTo>
                      <a:lnTo>
                        <a:pt x="2806" y="1130"/>
                      </a:lnTo>
                      <a:lnTo>
                        <a:pt x="2822" y="1224"/>
                      </a:lnTo>
                      <a:lnTo>
                        <a:pt x="2832" y="1319"/>
                      </a:lnTo>
                      <a:lnTo>
                        <a:pt x="2835" y="1416"/>
                      </a:lnTo>
                      <a:lnTo>
                        <a:pt x="2832" y="1512"/>
                      </a:lnTo>
                      <a:lnTo>
                        <a:pt x="2822" y="1607"/>
                      </a:lnTo>
                      <a:lnTo>
                        <a:pt x="2806" y="1701"/>
                      </a:lnTo>
                      <a:lnTo>
                        <a:pt x="2784" y="1791"/>
                      </a:lnTo>
                      <a:lnTo>
                        <a:pt x="2757" y="1880"/>
                      </a:lnTo>
                      <a:lnTo>
                        <a:pt x="2723" y="1966"/>
                      </a:lnTo>
                      <a:lnTo>
                        <a:pt x="2684" y="2049"/>
                      </a:lnTo>
                      <a:lnTo>
                        <a:pt x="2641" y="2130"/>
                      </a:lnTo>
                      <a:lnTo>
                        <a:pt x="2593" y="2206"/>
                      </a:lnTo>
                      <a:lnTo>
                        <a:pt x="2539" y="2280"/>
                      </a:lnTo>
                      <a:lnTo>
                        <a:pt x="2481" y="2350"/>
                      </a:lnTo>
                      <a:lnTo>
                        <a:pt x="2419" y="2415"/>
                      </a:lnTo>
                      <a:lnTo>
                        <a:pt x="2353" y="2478"/>
                      </a:lnTo>
                      <a:lnTo>
                        <a:pt x="2283" y="2535"/>
                      </a:lnTo>
                      <a:lnTo>
                        <a:pt x="2209" y="2589"/>
                      </a:lnTo>
                      <a:lnTo>
                        <a:pt x="2133" y="2637"/>
                      </a:lnTo>
                      <a:lnTo>
                        <a:pt x="2052" y="2681"/>
                      </a:lnTo>
                      <a:lnTo>
                        <a:pt x="1969" y="2719"/>
                      </a:lnTo>
                      <a:lnTo>
                        <a:pt x="1882" y="2753"/>
                      </a:lnTo>
                      <a:lnTo>
                        <a:pt x="1794" y="2780"/>
                      </a:lnTo>
                      <a:lnTo>
                        <a:pt x="1703" y="2802"/>
                      </a:lnTo>
                      <a:lnTo>
                        <a:pt x="1609" y="2818"/>
                      </a:lnTo>
                      <a:lnTo>
                        <a:pt x="1514" y="2828"/>
                      </a:lnTo>
                      <a:lnTo>
                        <a:pt x="1417" y="2831"/>
                      </a:lnTo>
                      <a:lnTo>
                        <a:pt x="1321" y="2828"/>
                      </a:lnTo>
                      <a:lnTo>
                        <a:pt x="1226" y="2818"/>
                      </a:lnTo>
                      <a:lnTo>
                        <a:pt x="1132" y="2802"/>
                      </a:lnTo>
                      <a:lnTo>
                        <a:pt x="1041" y="2780"/>
                      </a:lnTo>
                      <a:lnTo>
                        <a:pt x="952" y="2753"/>
                      </a:lnTo>
                      <a:lnTo>
                        <a:pt x="866" y="2719"/>
                      </a:lnTo>
                      <a:lnTo>
                        <a:pt x="783" y="2681"/>
                      </a:lnTo>
                      <a:lnTo>
                        <a:pt x="702" y="2637"/>
                      </a:lnTo>
                      <a:lnTo>
                        <a:pt x="626" y="2589"/>
                      </a:lnTo>
                      <a:lnTo>
                        <a:pt x="551" y="2535"/>
                      </a:lnTo>
                      <a:lnTo>
                        <a:pt x="481" y="2478"/>
                      </a:lnTo>
                      <a:lnTo>
                        <a:pt x="416" y="2415"/>
                      </a:lnTo>
                      <a:lnTo>
                        <a:pt x="354" y="2350"/>
                      </a:lnTo>
                      <a:lnTo>
                        <a:pt x="296" y="2280"/>
                      </a:lnTo>
                      <a:lnTo>
                        <a:pt x="242" y="2206"/>
                      </a:lnTo>
                      <a:lnTo>
                        <a:pt x="194" y="2130"/>
                      </a:lnTo>
                      <a:lnTo>
                        <a:pt x="150" y="2049"/>
                      </a:lnTo>
                      <a:lnTo>
                        <a:pt x="111" y="1966"/>
                      </a:lnTo>
                      <a:lnTo>
                        <a:pt x="78" y="1880"/>
                      </a:lnTo>
                      <a:lnTo>
                        <a:pt x="51" y="1791"/>
                      </a:lnTo>
                      <a:lnTo>
                        <a:pt x="29" y="1701"/>
                      </a:lnTo>
                      <a:lnTo>
                        <a:pt x="13" y="1607"/>
                      </a:lnTo>
                      <a:lnTo>
                        <a:pt x="3" y="1512"/>
                      </a:lnTo>
                      <a:lnTo>
                        <a:pt x="0" y="1416"/>
                      </a:lnTo>
                      <a:lnTo>
                        <a:pt x="3" y="1319"/>
                      </a:lnTo>
                      <a:lnTo>
                        <a:pt x="13" y="1224"/>
                      </a:lnTo>
                      <a:lnTo>
                        <a:pt x="29" y="1130"/>
                      </a:lnTo>
                      <a:lnTo>
                        <a:pt x="51" y="1040"/>
                      </a:lnTo>
                      <a:lnTo>
                        <a:pt x="78" y="951"/>
                      </a:lnTo>
                      <a:lnTo>
                        <a:pt x="111" y="865"/>
                      </a:lnTo>
                      <a:lnTo>
                        <a:pt x="150" y="782"/>
                      </a:lnTo>
                      <a:lnTo>
                        <a:pt x="194" y="702"/>
                      </a:lnTo>
                      <a:lnTo>
                        <a:pt x="242" y="625"/>
                      </a:lnTo>
                      <a:lnTo>
                        <a:pt x="296" y="551"/>
                      </a:lnTo>
                      <a:lnTo>
                        <a:pt x="354" y="481"/>
                      </a:lnTo>
                      <a:lnTo>
                        <a:pt x="416" y="416"/>
                      </a:lnTo>
                      <a:lnTo>
                        <a:pt x="481" y="354"/>
                      </a:lnTo>
                      <a:lnTo>
                        <a:pt x="551" y="296"/>
                      </a:lnTo>
                      <a:lnTo>
                        <a:pt x="626" y="242"/>
                      </a:lnTo>
                      <a:lnTo>
                        <a:pt x="702" y="194"/>
                      </a:lnTo>
                      <a:lnTo>
                        <a:pt x="783" y="151"/>
                      </a:lnTo>
                      <a:lnTo>
                        <a:pt x="866" y="113"/>
                      </a:lnTo>
                      <a:lnTo>
                        <a:pt x="952" y="79"/>
                      </a:lnTo>
                      <a:lnTo>
                        <a:pt x="1041" y="51"/>
                      </a:lnTo>
                      <a:lnTo>
                        <a:pt x="1132" y="30"/>
                      </a:lnTo>
                      <a:lnTo>
                        <a:pt x="1226" y="13"/>
                      </a:lnTo>
                      <a:lnTo>
                        <a:pt x="1321" y="3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1" name="CustomShape 24"/>
                <p:cNvSpPr/>
                <p:nvPr/>
              </p:nvSpPr>
              <p:spPr>
                <a:xfrm>
                  <a:off x="6678360" y="5243400"/>
                  <a:ext cx="112680" cy="115200"/>
                </a:xfrm>
                <a:custGeom>
                  <a:avLst/>
                  <a:gdLst/>
                  <a:ahLst/>
                  <a:rect l="l" t="t" r="r" b="b"/>
                  <a:pathLst>
                    <a:path w="738" h="753">
                      <a:moveTo>
                        <a:pt x="303" y="0"/>
                      </a:moveTo>
                      <a:lnTo>
                        <a:pt x="361" y="38"/>
                      </a:lnTo>
                      <a:lnTo>
                        <a:pt x="416" y="79"/>
                      </a:lnTo>
                      <a:lnTo>
                        <a:pt x="468" y="124"/>
                      </a:lnTo>
                      <a:lnTo>
                        <a:pt x="516" y="174"/>
                      </a:lnTo>
                      <a:lnTo>
                        <a:pt x="560" y="226"/>
                      </a:lnTo>
                      <a:lnTo>
                        <a:pt x="599" y="283"/>
                      </a:lnTo>
                      <a:lnTo>
                        <a:pt x="634" y="343"/>
                      </a:lnTo>
                      <a:lnTo>
                        <a:pt x="665" y="405"/>
                      </a:lnTo>
                      <a:lnTo>
                        <a:pt x="691" y="471"/>
                      </a:lnTo>
                      <a:lnTo>
                        <a:pt x="710" y="538"/>
                      </a:lnTo>
                      <a:lnTo>
                        <a:pt x="726" y="607"/>
                      </a:lnTo>
                      <a:lnTo>
                        <a:pt x="734" y="679"/>
                      </a:lnTo>
                      <a:lnTo>
                        <a:pt x="738" y="753"/>
                      </a:lnTo>
                      <a:lnTo>
                        <a:pt x="133" y="753"/>
                      </a:lnTo>
                      <a:lnTo>
                        <a:pt x="130" y="712"/>
                      </a:lnTo>
                      <a:lnTo>
                        <a:pt x="120" y="672"/>
                      </a:lnTo>
                      <a:lnTo>
                        <a:pt x="106" y="635"/>
                      </a:lnTo>
                      <a:lnTo>
                        <a:pt x="85" y="602"/>
                      </a:lnTo>
                      <a:lnTo>
                        <a:pt x="61" y="572"/>
                      </a:lnTo>
                      <a:lnTo>
                        <a:pt x="32" y="545"/>
                      </a:lnTo>
                      <a:lnTo>
                        <a:pt x="0" y="523"/>
                      </a:lnTo>
                      <a:lnTo>
                        <a:pt x="30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2" name="CustomShape 25"/>
                <p:cNvSpPr/>
                <p:nvPr/>
              </p:nvSpPr>
              <p:spPr>
                <a:xfrm>
                  <a:off x="6590880" y="5393520"/>
                  <a:ext cx="133560" cy="97560"/>
                </a:xfrm>
                <a:custGeom>
                  <a:avLst/>
                  <a:gdLst/>
                  <a:ahLst/>
                  <a:rect l="l" t="t" r="r" b="b"/>
                  <a:pathLst>
                    <a:path w="871" h="640">
                      <a:moveTo>
                        <a:pt x="303" y="0"/>
                      </a:moveTo>
                      <a:lnTo>
                        <a:pt x="333" y="16"/>
                      </a:lnTo>
                      <a:lnTo>
                        <a:pt x="366" y="26"/>
                      </a:lnTo>
                      <a:lnTo>
                        <a:pt x="400" y="33"/>
                      </a:lnTo>
                      <a:lnTo>
                        <a:pt x="435" y="36"/>
                      </a:lnTo>
                      <a:lnTo>
                        <a:pt x="471" y="33"/>
                      </a:lnTo>
                      <a:lnTo>
                        <a:pt x="505" y="26"/>
                      </a:lnTo>
                      <a:lnTo>
                        <a:pt x="538" y="16"/>
                      </a:lnTo>
                      <a:lnTo>
                        <a:pt x="568" y="0"/>
                      </a:lnTo>
                      <a:lnTo>
                        <a:pt x="871" y="523"/>
                      </a:lnTo>
                      <a:lnTo>
                        <a:pt x="814" y="552"/>
                      </a:lnTo>
                      <a:lnTo>
                        <a:pt x="756" y="578"/>
                      </a:lnTo>
                      <a:lnTo>
                        <a:pt x="695" y="600"/>
                      </a:lnTo>
                      <a:lnTo>
                        <a:pt x="633" y="617"/>
                      </a:lnTo>
                      <a:lnTo>
                        <a:pt x="568" y="629"/>
                      </a:lnTo>
                      <a:lnTo>
                        <a:pt x="503" y="636"/>
                      </a:lnTo>
                      <a:lnTo>
                        <a:pt x="435" y="640"/>
                      </a:lnTo>
                      <a:lnTo>
                        <a:pt x="368" y="636"/>
                      </a:lnTo>
                      <a:lnTo>
                        <a:pt x="303" y="629"/>
                      </a:lnTo>
                      <a:lnTo>
                        <a:pt x="238" y="617"/>
                      </a:lnTo>
                      <a:lnTo>
                        <a:pt x="176" y="600"/>
                      </a:lnTo>
                      <a:lnTo>
                        <a:pt x="115" y="578"/>
                      </a:lnTo>
                      <a:lnTo>
                        <a:pt x="57" y="552"/>
                      </a:lnTo>
                      <a:lnTo>
                        <a:pt x="0" y="523"/>
                      </a:lnTo>
                      <a:lnTo>
                        <a:pt x="30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3" name="CustomShape 26"/>
                <p:cNvSpPr/>
                <p:nvPr/>
              </p:nvSpPr>
              <p:spPr>
                <a:xfrm>
                  <a:off x="6524280" y="5243400"/>
                  <a:ext cx="112680" cy="115200"/>
                </a:xfrm>
                <a:custGeom>
                  <a:avLst/>
                  <a:gdLst/>
                  <a:ahLst/>
                  <a:rect l="l" t="t" r="r" b="b"/>
                  <a:pathLst>
                    <a:path w="738" h="753">
                      <a:moveTo>
                        <a:pt x="435" y="0"/>
                      </a:moveTo>
                      <a:lnTo>
                        <a:pt x="738" y="523"/>
                      </a:lnTo>
                      <a:lnTo>
                        <a:pt x="705" y="545"/>
                      </a:lnTo>
                      <a:lnTo>
                        <a:pt x="676" y="572"/>
                      </a:lnTo>
                      <a:lnTo>
                        <a:pt x="652" y="602"/>
                      </a:lnTo>
                      <a:lnTo>
                        <a:pt x="632" y="635"/>
                      </a:lnTo>
                      <a:lnTo>
                        <a:pt x="617" y="672"/>
                      </a:lnTo>
                      <a:lnTo>
                        <a:pt x="608" y="712"/>
                      </a:lnTo>
                      <a:lnTo>
                        <a:pt x="604" y="753"/>
                      </a:lnTo>
                      <a:lnTo>
                        <a:pt x="0" y="753"/>
                      </a:lnTo>
                      <a:lnTo>
                        <a:pt x="3" y="679"/>
                      </a:lnTo>
                      <a:lnTo>
                        <a:pt x="12" y="607"/>
                      </a:lnTo>
                      <a:lnTo>
                        <a:pt x="27" y="538"/>
                      </a:lnTo>
                      <a:lnTo>
                        <a:pt x="47" y="471"/>
                      </a:lnTo>
                      <a:lnTo>
                        <a:pt x="73" y="405"/>
                      </a:lnTo>
                      <a:lnTo>
                        <a:pt x="104" y="343"/>
                      </a:lnTo>
                      <a:lnTo>
                        <a:pt x="139" y="283"/>
                      </a:lnTo>
                      <a:lnTo>
                        <a:pt x="178" y="226"/>
                      </a:lnTo>
                      <a:lnTo>
                        <a:pt x="222" y="174"/>
                      </a:lnTo>
                      <a:lnTo>
                        <a:pt x="270" y="124"/>
                      </a:lnTo>
                      <a:lnTo>
                        <a:pt x="321" y="79"/>
                      </a:lnTo>
                      <a:lnTo>
                        <a:pt x="377" y="38"/>
                      </a:lnTo>
                      <a:lnTo>
                        <a:pt x="43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4" name="CustomShape 27"/>
                <p:cNvSpPr/>
                <p:nvPr/>
              </p:nvSpPr>
              <p:spPr>
                <a:xfrm>
                  <a:off x="6631920" y="5332320"/>
                  <a:ext cx="51480" cy="51480"/>
                </a:xfrm>
                <a:custGeom>
                  <a:avLst/>
                  <a:gdLst/>
                  <a:ahLst/>
                  <a:rect l="l" t="t" r="r" b="b"/>
                  <a:pathLst>
                    <a:path w="340" h="339">
                      <a:moveTo>
                        <a:pt x="170" y="0"/>
                      </a:moveTo>
                      <a:lnTo>
                        <a:pt x="200" y="3"/>
                      </a:lnTo>
                      <a:lnTo>
                        <a:pt x="230" y="11"/>
                      </a:lnTo>
                      <a:lnTo>
                        <a:pt x="256" y="24"/>
                      </a:lnTo>
                      <a:lnTo>
                        <a:pt x="279" y="40"/>
                      </a:lnTo>
                      <a:lnTo>
                        <a:pt x="300" y="61"/>
                      </a:lnTo>
                      <a:lnTo>
                        <a:pt x="316" y="84"/>
                      </a:lnTo>
                      <a:lnTo>
                        <a:pt x="329" y="110"/>
                      </a:lnTo>
                      <a:lnTo>
                        <a:pt x="337" y="140"/>
                      </a:lnTo>
                      <a:lnTo>
                        <a:pt x="340" y="170"/>
                      </a:lnTo>
                      <a:lnTo>
                        <a:pt x="337" y="200"/>
                      </a:lnTo>
                      <a:lnTo>
                        <a:pt x="329" y="229"/>
                      </a:lnTo>
                      <a:lnTo>
                        <a:pt x="316" y="255"/>
                      </a:lnTo>
                      <a:lnTo>
                        <a:pt x="300" y="278"/>
                      </a:lnTo>
                      <a:lnTo>
                        <a:pt x="279" y="299"/>
                      </a:lnTo>
                      <a:lnTo>
                        <a:pt x="256" y="315"/>
                      </a:lnTo>
                      <a:lnTo>
                        <a:pt x="230" y="328"/>
                      </a:lnTo>
                      <a:lnTo>
                        <a:pt x="200" y="336"/>
                      </a:lnTo>
                      <a:lnTo>
                        <a:pt x="170" y="339"/>
                      </a:lnTo>
                      <a:lnTo>
                        <a:pt x="140" y="336"/>
                      </a:lnTo>
                      <a:lnTo>
                        <a:pt x="111" y="328"/>
                      </a:lnTo>
                      <a:lnTo>
                        <a:pt x="85" y="315"/>
                      </a:lnTo>
                      <a:lnTo>
                        <a:pt x="62" y="299"/>
                      </a:lnTo>
                      <a:lnTo>
                        <a:pt x="41" y="278"/>
                      </a:lnTo>
                      <a:lnTo>
                        <a:pt x="24" y="255"/>
                      </a:lnTo>
                      <a:lnTo>
                        <a:pt x="11" y="229"/>
                      </a:lnTo>
                      <a:lnTo>
                        <a:pt x="4" y="200"/>
                      </a:lnTo>
                      <a:lnTo>
                        <a:pt x="0" y="170"/>
                      </a:lnTo>
                      <a:lnTo>
                        <a:pt x="4" y="140"/>
                      </a:lnTo>
                      <a:lnTo>
                        <a:pt x="11" y="110"/>
                      </a:lnTo>
                      <a:lnTo>
                        <a:pt x="24" y="84"/>
                      </a:lnTo>
                      <a:lnTo>
                        <a:pt x="41" y="61"/>
                      </a:lnTo>
                      <a:lnTo>
                        <a:pt x="62" y="40"/>
                      </a:lnTo>
                      <a:lnTo>
                        <a:pt x="85" y="24"/>
                      </a:lnTo>
                      <a:lnTo>
                        <a:pt x="111" y="11"/>
                      </a:lnTo>
                      <a:lnTo>
                        <a:pt x="140" y="3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grpSp>
        <p:nvGrpSpPr>
          <p:cNvPr id="475" name="Group 28"/>
          <p:cNvGrpSpPr/>
          <p:nvPr/>
        </p:nvGrpSpPr>
        <p:grpSpPr>
          <a:xfrm>
            <a:off x="6200640" y="3579840"/>
            <a:ext cx="4988880" cy="1108440"/>
            <a:chOff x="6200640" y="3579840"/>
            <a:chExt cx="4988880" cy="1108440"/>
          </a:xfrm>
        </p:grpSpPr>
        <p:sp>
          <p:nvSpPr>
            <p:cNvPr id="476" name="CustomShape 29"/>
            <p:cNvSpPr/>
            <p:nvPr/>
          </p:nvSpPr>
          <p:spPr>
            <a:xfrm>
              <a:off x="7387920" y="3683160"/>
              <a:ext cx="3801600" cy="100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404040"/>
                  </a:solidFill>
                  <a:latin typeface="Arial"/>
                </a:rPr>
                <a:t>Check yourself</a:t>
              </a:r>
              <a:endParaRPr b="1" lang="en-US" sz="2000" spc="-1" strike="noStrike">
                <a:solidFill>
                  <a:srgbClr val="fff2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404040"/>
                  </a:solidFill>
                  <a:latin typeface="Arial"/>
                </a:rPr>
                <a:t>Breast examination routine,education</a:t>
              </a:r>
              <a:endParaRPr b="1" lang="en-US" sz="2000" spc="-1" strike="noStrike">
                <a:solidFill>
                  <a:srgbClr val="fff200"/>
                </a:solidFill>
                <a:latin typeface="Arial"/>
              </a:endParaRPr>
            </a:p>
          </p:txBody>
        </p:sp>
        <p:grpSp>
          <p:nvGrpSpPr>
            <p:cNvPr id="477" name="Group 30"/>
            <p:cNvGrpSpPr/>
            <p:nvPr/>
          </p:nvGrpSpPr>
          <p:grpSpPr>
            <a:xfrm>
              <a:off x="6200640" y="3579840"/>
              <a:ext cx="914040" cy="914040"/>
              <a:chOff x="6200640" y="3579840"/>
              <a:chExt cx="914040" cy="914040"/>
            </a:xfrm>
          </p:grpSpPr>
          <p:sp>
            <p:nvSpPr>
              <p:cNvPr id="478" name="CustomShape 31"/>
              <p:cNvSpPr/>
              <p:nvPr/>
            </p:nvSpPr>
            <p:spPr>
              <a:xfrm>
                <a:off x="6200640" y="3579840"/>
                <a:ext cx="914040" cy="914040"/>
              </a:xfrm>
              <a:prstGeom prst="ellipse">
                <a:avLst/>
              </a:prstGeom>
              <a:solidFill>
                <a:srgbClr val="0187c0"/>
              </a:solidFill>
              <a:ln w="284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79" name="Group 32"/>
              <p:cNvGrpSpPr/>
              <p:nvPr/>
            </p:nvGrpSpPr>
            <p:grpSpPr>
              <a:xfrm>
                <a:off x="6383160" y="3762720"/>
                <a:ext cx="549360" cy="548280"/>
                <a:chOff x="6383160" y="3762720"/>
                <a:chExt cx="549360" cy="548280"/>
              </a:xfrm>
            </p:grpSpPr>
            <p:sp>
              <p:nvSpPr>
                <p:cNvPr id="480" name="CustomShape 33"/>
                <p:cNvSpPr/>
                <p:nvPr/>
              </p:nvSpPr>
              <p:spPr>
                <a:xfrm>
                  <a:off x="6383160" y="3762720"/>
                  <a:ext cx="549360" cy="548280"/>
                </a:xfrm>
                <a:custGeom>
                  <a:avLst/>
                  <a:gdLst/>
                  <a:ahLst/>
                  <a:rect l="l" t="t" r="r" b="b"/>
                  <a:pathLst>
                    <a:path w="3579" h="3573">
                      <a:moveTo>
                        <a:pt x="1789" y="192"/>
                      </a:moveTo>
                      <a:lnTo>
                        <a:pt x="1685" y="196"/>
                      </a:lnTo>
                      <a:lnTo>
                        <a:pt x="1581" y="205"/>
                      </a:lnTo>
                      <a:lnTo>
                        <a:pt x="1481" y="223"/>
                      </a:lnTo>
                      <a:lnTo>
                        <a:pt x="1381" y="245"/>
                      </a:lnTo>
                      <a:lnTo>
                        <a:pt x="1285" y="274"/>
                      </a:lnTo>
                      <a:lnTo>
                        <a:pt x="1191" y="308"/>
                      </a:lnTo>
                      <a:lnTo>
                        <a:pt x="1100" y="348"/>
                      </a:lnTo>
                      <a:lnTo>
                        <a:pt x="1013" y="394"/>
                      </a:lnTo>
                      <a:lnTo>
                        <a:pt x="928" y="444"/>
                      </a:lnTo>
                      <a:lnTo>
                        <a:pt x="847" y="500"/>
                      </a:lnTo>
                      <a:lnTo>
                        <a:pt x="769" y="561"/>
                      </a:lnTo>
                      <a:lnTo>
                        <a:pt x="696" y="625"/>
                      </a:lnTo>
                      <a:lnTo>
                        <a:pt x="626" y="695"/>
                      </a:lnTo>
                      <a:lnTo>
                        <a:pt x="562" y="768"/>
                      </a:lnTo>
                      <a:lnTo>
                        <a:pt x="500" y="846"/>
                      </a:lnTo>
                      <a:lnTo>
                        <a:pt x="445" y="926"/>
                      </a:lnTo>
                      <a:lnTo>
                        <a:pt x="394" y="1012"/>
                      </a:lnTo>
                      <a:lnTo>
                        <a:pt x="349" y="1099"/>
                      </a:lnTo>
                      <a:lnTo>
                        <a:pt x="308" y="1189"/>
                      </a:lnTo>
                      <a:lnTo>
                        <a:pt x="274" y="1283"/>
                      </a:lnTo>
                      <a:lnTo>
                        <a:pt x="245" y="1379"/>
                      </a:lnTo>
                      <a:lnTo>
                        <a:pt x="222" y="1478"/>
                      </a:lnTo>
                      <a:lnTo>
                        <a:pt x="205" y="1579"/>
                      </a:lnTo>
                      <a:lnTo>
                        <a:pt x="196" y="1682"/>
                      </a:lnTo>
                      <a:lnTo>
                        <a:pt x="192" y="1787"/>
                      </a:lnTo>
                      <a:lnTo>
                        <a:pt x="196" y="1891"/>
                      </a:lnTo>
                      <a:lnTo>
                        <a:pt x="205" y="1994"/>
                      </a:lnTo>
                      <a:lnTo>
                        <a:pt x="222" y="2095"/>
                      </a:lnTo>
                      <a:lnTo>
                        <a:pt x="245" y="2194"/>
                      </a:lnTo>
                      <a:lnTo>
                        <a:pt x="274" y="2290"/>
                      </a:lnTo>
                      <a:lnTo>
                        <a:pt x="308" y="2384"/>
                      </a:lnTo>
                      <a:lnTo>
                        <a:pt x="349" y="2474"/>
                      </a:lnTo>
                      <a:lnTo>
                        <a:pt x="394" y="2562"/>
                      </a:lnTo>
                      <a:lnTo>
                        <a:pt x="445" y="2647"/>
                      </a:lnTo>
                      <a:lnTo>
                        <a:pt x="500" y="2728"/>
                      </a:lnTo>
                      <a:lnTo>
                        <a:pt x="562" y="2805"/>
                      </a:lnTo>
                      <a:lnTo>
                        <a:pt x="626" y="2878"/>
                      </a:lnTo>
                      <a:lnTo>
                        <a:pt x="696" y="2948"/>
                      </a:lnTo>
                      <a:lnTo>
                        <a:pt x="769" y="3012"/>
                      </a:lnTo>
                      <a:lnTo>
                        <a:pt x="847" y="3073"/>
                      </a:lnTo>
                      <a:lnTo>
                        <a:pt x="928" y="3129"/>
                      </a:lnTo>
                      <a:lnTo>
                        <a:pt x="1013" y="3179"/>
                      </a:lnTo>
                      <a:lnTo>
                        <a:pt x="1100" y="3225"/>
                      </a:lnTo>
                      <a:lnTo>
                        <a:pt x="1191" y="3265"/>
                      </a:lnTo>
                      <a:lnTo>
                        <a:pt x="1285" y="3299"/>
                      </a:lnTo>
                      <a:lnTo>
                        <a:pt x="1381" y="3329"/>
                      </a:lnTo>
                      <a:lnTo>
                        <a:pt x="1481" y="3352"/>
                      </a:lnTo>
                      <a:lnTo>
                        <a:pt x="1581" y="3368"/>
                      </a:lnTo>
                      <a:lnTo>
                        <a:pt x="1685" y="3378"/>
                      </a:lnTo>
                      <a:lnTo>
                        <a:pt x="1789" y="3381"/>
                      </a:lnTo>
                      <a:lnTo>
                        <a:pt x="1894" y="3378"/>
                      </a:lnTo>
                      <a:lnTo>
                        <a:pt x="1998" y="3368"/>
                      </a:lnTo>
                      <a:lnTo>
                        <a:pt x="2098" y="3352"/>
                      </a:lnTo>
                      <a:lnTo>
                        <a:pt x="2197" y="3329"/>
                      </a:lnTo>
                      <a:lnTo>
                        <a:pt x="2294" y="3299"/>
                      </a:lnTo>
                      <a:lnTo>
                        <a:pt x="2388" y="3265"/>
                      </a:lnTo>
                      <a:lnTo>
                        <a:pt x="2478" y="3225"/>
                      </a:lnTo>
                      <a:lnTo>
                        <a:pt x="2566" y="3179"/>
                      </a:lnTo>
                      <a:lnTo>
                        <a:pt x="2651" y="3129"/>
                      </a:lnTo>
                      <a:lnTo>
                        <a:pt x="2732" y="3073"/>
                      </a:lnTo>
                      <a:lnTo>
                        <a:pt x="2809" y="3012"/>
                      </a:lnTo>
                      <a:lnTo>
                        <a:pt x="2883" y="2948"/>
                      </a:lnTo>
                      <a:lnTo>
                        <a:pt x="2953" y="2878"/>
                      </a:lnTo>
                      <a:lnTo>
                        <a:pt x="3017" y="2805"/>
                      </a:lnTo>
                      <a:lnTo>
                        <a:pt x="3078" y="2728"/>
                      </a:lnTo>
                      <a:lnTo>
                        <a:pt x="3134" y="2647"/>
                      </a:lnTo>
                      <a:lnTo>
                        <a:pt x="3184" y="2562"/>
                      </a:lnTo>
                      <a:lnTo>
                        <a:pt x="3230" y="2474"/>
                      </a:lnTo>
                      <a:lnTo>
                        <a:pt x="3271" y="2384"/>
                      </a:lnTo>
                      <a:lnTo>
                        <a:pt x="3304" y="2290"/>
                      </a:lnTo>
                      <a:lnTo>
                        <a:pt x="3334" y="2194"/>
                      </a:lnTo>
                      <a:lnTo>
                        <a:pt x="3356" y="2095"/>
                      </a:lnTo>
                      <a:lnTo>
                        <a:pt x="3373" y="1994"/>
                      </a:lnTo>
                      <a:lnTo>
                        <a:pt x="3383" y="1891"/>
                      </a:lnTo>
                      <a:lnTo>
                        <a:pt x="3386" y="1787"/>
                      </a:lnTo>
                      <a:lnTo>
                        <a:pt x="3383" y="1682"/>
                      </a:lnTo>
                      <a:lnTo>
                        <a:pt x="3373" y="1579"/>
                      </a:lnTo>
                      <a:lnTo>
                        <a:pt x="3356" y="1478"/>
                      </a:lnTo>
                      <a:lnTo>
                        <a:pt x="3334" y="1379"/>
                      </a:lnTo>
                      <a:lnTo>
                        <a:pt x="3304" y="1283"/>
                      </a:lnTo>
                      <a:lnTo>
                        <a:pt x="3271" y="1189"/>
                      </a:lnTo>
                      <a:lnTo>
                        <a:pt x="3230" y="1099"/>
                      </a:lnTo>
                      <a:lnTo>
                        <a:pt x="3184" y="1012"/>
                      </a:lnTo>
                      <a:lnTo>
                        <a:pt x="3134" y="926"/>
                      </a:lnTo>
                      <a:lnTo>
                        <a:pt x="3078" y="846"/>
                      </a:lnTo>
                      <a:lnTo>
                        <a:pt x="3017" y="768"/>
                      </a:lnTo>
                      <a:lnTo>
                        <a:pt x="2953" y="695"/>
                      </a:lnTo>
                      <a:lnTo>
                        <a:pt x="2883" y="625"/>
                      </a:lnTo>
                      <a:lnTo>
                        <a:pt x="2809" y="561"/>
                      </a:lnTo>
                      <a:lnTo>
                        <a:pt x="2732" y="500"/>
                      </a:lnTo>
                      <a:lnTo>
                        <a:pt x="2651" y="444"/>
                      </a:lnTo>
                      <a:lnTo>
                        <a:pt x="2566" y="394"/>
                      </a:lnTo>
                      <a:lnTo>
                        <a:pt x="2478" y="348"/>
                      </a:lnTo>
                      <a:lnTo>
                        <a:pt x="2388" y="308"/>
                      </a:lnTo>
                      <a:lnTo>
                        <a:pt x="2294" y="274"/>
                      </a:lnTo>
                      <a:lnTo>
                        <a:pt x="2197" y="245"/>
                      </a:lnTo>
                      <a:lnTo>
                        <a:pt x="2098" y="223"/>
                      </a:lnTo>
                      <a:lnTo>
                        <a:pt x="1998" y="205"/>
                      </a:lnTo>
                      <a:lnTo>
                        <a:pt x="1894" y="196"/>
                      </a:lnTo>
                      <a:lnTo>
                        <a:pt x="1789" y="192"/>
                      </a:lnTo>
                      <a:close/>
                      <a:moveTo>
                        <a:pt x="1789" y="0"/>
                      </a:moveTo>
                      <a:lnTo>
                        <a:pt x="1789" y="0"/>
                      </a:lnTo>
                      <a:lnTo>
                        <a:pt x="1898" y="4"/>
                      </a:lnTo>
                      <a:lnTo>
                        <a:pt x="2005" y="13"/>
                      </a:lnTo>
                      <a:lnTo>
                        <a:pt x="2110" y="29"/>
                      </a:lnTo>
                      <a:lnTo>
                        <a:pt x="2214" y="52"/>
                      </a:lnTo>
                      <a:lnTo>
                        <a:pt x="2314" y="79"/>
                      </a:lnTo>
                      <a:lnTo>
                        <a:pt x="2413" y="113"/>
                      </a:lnTo>
                      <a:lnTo>
                        <a:pt x="2509" y="151"/>
                      </a:lnTo>
                      <a:lnTo>
                        <a:pt x="2602" y="196"/>
                      </a:lnTo>
                      <a:lnTo>
                        <a:pt x="2691" y="245"/>
                      </a:lnTo>
                      <a:lnTo>
                        <a:pt x="2779" y="299"/>
                      </a:lnTo>
                      <a:lnTo>
                        <a:pt x="2862" y="358"/>
                      </a:lnTo>
                      <a:lnTo>
                        <a:pt x="2942" y="421"/>
                      </a:lnTo>
                      <a:lnTo>
                        <a:pt x="3017" y="489"/>
                      </a:lnTo>
                      <a:lnTo>
                        <a:pt x="3089" y="561"/>
                      </a:lnTo>
                      <a:lnTo>
                        <a:pt x="3157" y="636"/>
                      </a:lnTo>
                      <a:lnTo>
                        <a:pt x="3220" y="716"/>
                      </a:lnTo>
                      <a:lnTo>
                        <a:pt x="3279" y="799"/>
                      </a:lnTo>
                      <a:lnTo>
                        <a:pt x="3334" y="886"/>
                      </a:lnTo>
                      <a:lnTo>
                        <a:pt x="3383" y="976"/>
                      </a:lnTo>
                      <a:lnTo>
                        <a:pt x="3428" y="1068"/>
                      </a:lnTo>
                      <a:lnTo>
                        <a:pt x="3466" y="1164"/>
                      </a:lnTo>
                      <a:lnTo>
                        <a:pt x="3500" y="1262"/>
                      </a:lnTo>
                      <a:lnTo>
                        <a:pt x="3527" y="1363"/>
                      </a:lnTo>
                      <a:lnTo>
                        <a:pt x="3549" y="1466"/>
                      </a:lnTo>
                      <a:lnTo>
                        <a:pt x="3566" y="1571"/>
                      </a:lnTo>
                      <a:lnTo>
                        <a:pt x="3575" y="1678"/>
                      </a:lnTo>
                      <a:lnTo>
                        <a:pt x="3579" y="1787"/>
                      </a:lnTo>
                      <a:lnTo>
                        <a:pt x="3575" y="1895"/>
                      </a:lnTo>
                      <a:lnTo>
                        <a:pt x="3566" y="2002"/>
                      </a:lnTo>
                      <a:lnTo>
                        <a:pt x="3549" y="2107"/>
                      </a:lnTo>
                      <a:lnTo>
                        <a:pt x="3527" y="2210"/>
                      </a:lnTo>
                      <a:lnTo>
                        <a:pt x="3500" y="2311"/>
                      </a:lnTo>
                      <a:lnTo>
                        <a:pt x="3466" y="2409"/>
                      </a:lnTo>
                      <a:lnTo>
                        <a:pt x="3428" y="2505"/>
                      </a:lnTo>
                      <a:lnTo>
                        <a:pt x="3383" y="2598"/>
                      </a:lnTo>
                      <a:lnTo>
                        <a:pt x="3334" y="2687"/>
                      </a:lnTo>
                      <a:lnTo>
                        <a:pt x="3279" y="2774"/>
                      </a:lnTo>
                      <a:lnTo>
                        <a:pt x="3220" y="2857"/>
                      </a:lnTo>
                      <a:lnTo>
                        <a:pt x="3157" y="2937"/>
                      </a:lnTo>
                      <a:lnTo>
                        <a:pt x="3089" y="3012"/>
                      </a:lnTo>
                      <a:lnTo>
                        <a:pt x="3017" y="3084"/>
                      </a:lnTo>
                      <a:lnTo>
                        <a:pt x="2942" y="3152"/>
                      </a:lnTo>
                      <a:lnTo>
                        <a:pt x="2862" y="3216"/>
                      </a:lnTo>
                      <a:lnTo>
                        <a:pt x="2779" y="3274"/>
                      </a:lnTo>
                      <a:lnTo>
                        <a:pt x="2691" y="3329"/>
                      </a:lnTo>
                      <a:lnTo>
                        <a:pt x="2602" y="3378"/>
                      </a:lnTo>
                      <a:lnTo>
                        <a:pt x="2509" y="3422"/>
                      </a:lnTo>
                      <a:lnTo>
                        <a:pt x="2413" y="3461"/>
                      </a:lnTo>
                      <a:lnTo>
                        <a:pt x="2314" y="3494"/>
                      </a:lnTo>
                      <a:lnTo>
                        <a:pt x="2214" y="3522"/>
                      </a:lnTo>
                      <a:lnTo>
                        <a:pt x="2110" y="3545"/>
                      </a:lnTo>
                      <a:lnTo>
                        <a:pt x="2005" y="3560"/>
                      </a:lnTo>
                      <a:lnTo>
                        <a:pt x="1898" y="3570"/>
                      </a:lnTo>
                      <a:lnTo>
                        <a:pt x="1789" y="3573"/>
                      </a:lnTo>
                      <a:lnTo>
                        <a:pt x="1681" y="3570"/>
                      </a:lnTo>
                      <a:lnTo>
                        <a:pt x="1574" y="3560"/>
                      </a:lnTo>
                      <a:lnTo>
                        <a:pt x="1469" y="3545"/>
                      </a:lnTo>
                      <a:lnTo>
                        <a:pt x="1365" y="3522"/>
                      </a:lnTo>
                      <a:lnTo>
                        <a:pt x="1264" y="3494"/>
                      </a:lnTo>
                      <a:lnTo>
                        <a:pt x="1166" y="3461"/>
                      </a:lnTo>
                      <a:lnTo>
                        <a:pt x="1070" y="3422"/>
                      </a:lnTo>
                      <a:lnTo>
                        <a:pt x="977" y="3378"/>
                      </a:lnTo>
                      <a:lnTo>
                        <a:pt x="887" y="3329"/>
                      </a:lnTo>
                      <a:lnTo>
                        <a:pt x="800" y="3274"/>
                      </a:lnTo>
                      <a:lnTo>
                        <a:pt x="717" y="3216"/>
                      </a:lnTo>
                      <a:lnTo>
                        <a:pt x="637" y="3152"/>
                      </a:lnTo>
                      <a:lnTo>
                        <a:pt x="562" y="3084"/>
                      </a:lnTo>
                      <a:lnTo>
                        <a:pt x="490" y="3012"/>
                      </a:lnTo>
                      <a:lnTo>
                        <a:pt x="422" y="2937"/>
                      </a:lnTo>
                      <a:lnTo>
                        <a:pt x="357" y="2857"/>
                      </a:lnTo>
                      <a:lnTo>
                        <a:pt x="299" y="2774"/>
                      </a:lnTo>
                      <a:lnTo>
                        <a:pt x="245" y="2687"/>
                      </a:lnTo>
                      <a:lnTo>
                        <a:pt x="196" y="2598"/>
                      </a:lnTo>
                      <a:lnTo>
                        <a:pt x="151" y="2505"/>
                      </a:lnTo>
                      <a:lnTo>
                        <a:pt x="113" y="2409"/>
                      </a:lnTo>
                      <a:lnTo>
                        <a:pt x="79" y="2311"/>
                      </a:lnTo>
                      <a:lnTo>
                        <a:pt x="51" y="2210"/>
                      </a:lnTo>
                      <a:lnTo>
                        <a:pt x="28" y="2107"/>
                      </a:lnTo>
                      <a:lnTo>
                        <a:pt x="13" y="2002"/>
                      </a:lnTo>
                      <a:lnTo>
                        <a:pt x="3" y="1895"/>
                      </a:lnTo>
                      <a:lnTo>
                        <a:pt x="0" y="1787"/>
                      </a:lnTo>
                      <a:lnTo>
                        <a:pt x="3" y="1678"/>
                      </a:lnTo>
                      <a:lnTo>
                        <a:pt x="13" y="1571"/>
                      </a:lnTo>
                      <a:lnTo>
                        <a:pt x="28" y="1466"/>
                      </a:lnTo>
                      <a:lnTo>
                        <a:pt x="51" y="1363"/>
                      </a:lnTo>
                      <a:lnTo>
                        <a:pt x="79" y="1262"/>
                      </a:lnTo>
                      <a:lnTo>
                        <a:pt x="113" y="1164"/>
                      </a:lnTo>
                      <a:lnTo>
                        <a:pt x="151" y="1068"/>
                      </a:lnTo>
                      <a:lnTo>
                        <a:pt x="196" y="976"/>
                      </a:lnTo>
                      <a:lnTo>
                        <a:pt x="245" y="886"/>
                      </a:lnTo>
                      <a:lnTo>
                        <a:pt x="299" y="799"/>
                      </a:lnTo>
                      <a:lnTo>
                        <a:pt x="357" y="716"/>
                      </a:lnTo>
                      <a:lnTo>
                        <a:pt x="422" y="636"/>
                      </a:lnTo>
                      <a:lnTo>
                        <a:pt x="490" y="561"/>
                      </a:lnTo>
                      <a:lnTo>
                        <a:pt x="562" y="489"/>
                      </a:lnTo>
                      <a:lnTo>
                        <a:pt x="637" y="421"/>
                      </a:lnTo>
                      <a:lnTo>
                        <a:pt x="717" y="358"/>
                      </a:lnTo>
                      <a:lnTo>
                        <a:pt x="800" y="299"/>
                      </a:lnTo>
                      <a:lnTo>
                        <a:pt x="887" y="245"/>
                      </a:lnTo>
                      <a:lnTo>
                        <a:pt x="977" y="196"/>
                      </a:lnTo>
                      <a:lnTo>
                        <a:pt x="1070" y="151"/>
                      </a:lnTo>
                      <a:lnTo>
                        <a:pt x="1166" y="113"/>
                      </a:lnTo>
                      <a:lnTo>
                        <a:pt x="1264" y="79"/>
                      </a:lnTo>
                      <a:lnTo>
                        <a:pt x="1365" y="52"/>
                      </a:lnTo>
                      <a:lnTo>
                        <a:pt x="1469" y="29"/>
                      </a:lnTo>
                      <a:lnTo>
                        <a:pt x="1574" y="13"/>
                      </a:lnTo>
                      <a:lnTo>
                        <a:pt x="1681" y="4"/>
                      </a:lnTo>
                      <a:lnTo>
                        <a:pt x="17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1" name="CustomShape 34"/>
                <p:cNvSpPr/>
                <p:nvPr/>
              </p:nvSpPr>
              <p:spPr>
                <a:xfrm>
                  <a:off x="6440400" y="3819960"/>
                  <a:ext cx="434880" cy="434160"/>
                </a:xfrm>
                <a:custGeom>
                  <a:avLst/>
                  <a:gdLst/>
                  <a:ahLst/>
                  <a:rect l="l" t="t" r="r" b="b"/>
                  <a:pathLst>
                    <a:path w="2835" h="2831">
                      <a:moveTo>
                        <a:pt x="1417" y="116"/>
                      </a:moveTo>
                      <a:lnTo>
                        <a:pt x="1324" y="119"/>
                      </a:lnTo>
                      <a:lnTo>
                        <a:pt x="1233" y="129"/>
                      </a:lnTo>
                      <a:lnTo>
                        <a:pt x="1145" y="144"/>
                      </a:lnTo>
                      <a:lnTo>
                        <a:pt x="1057" y="166"/>
                      </a:lnTo>
                      <a:lnTo>
                        <a:pt x="973" y="194"/>
                      </a:lnTo>
                      <a:lnTo>
                        <a:pt x="891" y="227"/>
                      </a:lnTo>
                      <a:lnTo>
                        <a:pt x="811" y="265"/>
                      </a:lnTo>
                      <a:lnTo>
                        <a:pt x="736" y="309"/>
                      </a:lnTo>
                      <a:lnTo>
                        <a:pt x="663" y="357"/>
                      </a:lnTo>
                      <a:lnTo>
                        <a:pt x="594" y="409"/>
                      </a:lnTo>
                      <a:lnTo>
                        <a:pt x="528" y="467"/>
                      </a:lnTo>
                      <a:lnTo>
                        <a:pt x="467" y="528"/>
                      </a:lnTo>
                      <a:lnTo>
                        <a:pt x="409" y="594"/>
                      </a:lnTo>
                      <a:lnTo>
                        <a:pt x="357" y="662"/>
                      </a:lnTo>
                      <a:lnTo>
                        <a:pt x="309" y="735"/>
                      </a:lnTo>
                      <a:lnTo>
                        <a:pt x="265" y="811"/>
                      </a:lnTo>
                      <a:lnTo>
                        <a:pt x="227" y="890"/>
                      </a:lnTo>
                      <a:lnTo>
                        <a:pt x="194" y="972"/>
                      </a:lnTo>
                      <a:lnTo>
                        <a:pt x="166" y="1056"/>
                      </a:lnTo>
                      <a:lnTo>
                        <a:pt x="144" y="1143"/>
                      </a:lnTo>
                      <a:lnTo>
                        <a:pt x="128" y="1232"/>
                      </a:lnTo>
                      <a:lnTo>
                        <a:pt x="119" y="1323"/>
                      </a:lnTo>
                      <a:lnTo>
                        <a:pt x="115" y="1416"/>
                      </a:lnTo>
                      <a:lnTo>
                        <a:pt x="119" y="1508"/>
                      </a:lnTo>
                      <a:lnTo>
                        <a:pt x="128" y="1599"/>
                      </a:lnTo>
                      <a:lnTo>
                        <a:pt x="144" y="1688"/>
                      </a:lnTo>
                      <a:lnTo>
                        <a:pt x="166" y="1775"/>
                      </a:lnTo>
                      <a:lnTo>
                        <a:pt x="194" y="1859"/>
                      </a:lnTo>
                      <a:lnTo>
                        <a:pt x="227" y="1941"/>
                      </a:lnTo>
                      <a:lnTo>
                        <a:pt x="265" y="2021"/>
                      </a:lnTo>
                      <a:lnTo>
                        <a:pt x="309" y="2096"/>
                      </a:lnTo>
                      <a:lnTo>
                        <a:pt x="357" y="2169"/>
                      </a:lnTo>
                      <a:lnTo>
                        <a:pt x="409" y="2238"/>
                      </a:lnTo>
                      <a:lnTo>
                        <a:pt x="467" y="2303"/>
                      </a:lnTo>
                      <a:lnTo>
                        <a:pt x="528" y="2364"/>
                      </a:lnTo>
                      <a:lnTo>
                        <a:pt x="594" y="2422"/>
                      </a:lnTo>
                      <a:lnTo>
                        <a:pt x="663" y="2474"/>
                      </a:lnTo>
                      <a:lnTo>
                        <a:pt x="736" y="2522"/>
                      </a:lnTo>
                      <a:lnTo>
                        <a:pt x="811" y="2566"/>
                      </a:lnTo>
                      <a:lnTo>
                        <a:pt x="891" y="2604"/>
                      </a:lnTo>
                      <a:lnTo>
                        <a:pt x="973" y="2637"/>
                      </a:lnTo>
                      <a:lnTo>
                        <a:pt x="1057" y="2665"/>
                      </a:lnTo>
                      <a:lnTo>
                        <a:pt x="1145" y="2687"/>
                      </a:lnTo>
                      <a:lnTo>
                        <a:pt x="1233" y="2702"/>
                      </a:lnTo>
                      <a:lnTo>
                        <a:pt x="1324" y="2712"/>
                      </a:lnTo>
                      <a:lnTo>
                        <a:pt x="1417" y="2715"/>
                      </a:lnTo>
                      <a:lnTo>
                        <a:pt x="1510" y="2712"/>
                      </a:lnTo>
                      <a:lnTo>
                        <a:pt x="1601" y="2702"/>
                      </a:lnTo>
                      <a:lnTo>
                        <a:pt x="1690" y="2687"/>
                      </a:lnTo>
                      <a:lnTo>
                        <a:pt x="1777" y="2665"/>
                      </a:lnTo>
                      <a:lnTo>
                        <a:pt x="1862" y="2637"/>
                      </a:lnTo>
                      <a:lnTo>
                        <a:pt x="1944" y="2604"/>
                      </a:lnTo>
                      <a:lnTo>
                        <a:pt x="2023" y="2566"/>
                      </a:lnTo>
                      <a:lnTo>
                        <a:pt x="2099" y="2522"/>
                      </a:lnTo>
                      <a:lnTo>
                        <a:pt x="2172" y="2474"/>
                      </a:lnTo>
                      <a:lnTo>
                        <a:pt x="2241" y="2422"/>
                      </a:lnTo>
                      <a:lnTo>
                        <a:pt x="2306" y="2364"/>
                      </a:lnTo>
                      <a:lnTo>
                        <a:pt x="2367" y="2303"/>
                      </a:lnTo>
                      <a:lnTo>
                        <a:pt x="2425" y="2238"/>
                      </a:lnTo>
                      <a:lnTo>
                        <a:pt x="2478" y="2169"/>
                      </a:lnTo>
                      <a:lnTo>
                        <a:pt x="2526" y="2096"/>
                      </a:lnTo>
                      <a:lnTo>
                        <a:pt x="2570" y="2021"/>
                      </a:lnTo>
                      <a:lnTo>
                        <a:pt x="2608" y="1941"/>
                      </a:lnTo>
                      <a:lnTo>
                        <a:pt x="2641" y="1859"/>
                      </a:lnTo>
                      <a:lnTo>
                        <a:pt x="2669" y="1775"/>
                      </a:lnTo>
                      <a:lnTo>
                        <a:pt x="2691" y="1688"/>
                      </a:lnTo>
                      <a:lnTo>
                        <a:pt x="2706" y="1599"/>
                      </a:lnTo>
                      <a:lnTo>
                        <a:pt x="2716" y="1508"/>
                      </a:lnTo>
                      <a:lnTo>
                        <a:pt x="2719" y="1416"/>
                      </a:lnTo>
                      <a:lnTo>
                        <a:pt x="2716" y="1323"/>
                      </a:lnTo>
                      <a:lnTo>
                        <a:pt x="2706" y="1232"/>
                      </a:lnTo>
                      <a:lnTo>
                        <a:pt x="2691" y="1143"/>
                      </a:lnTo>
                      <a:lnTo>
                        <a:pt x="2669" y="1056"/>
                      </a:lnTo>
                      <a:lnTo>
                        <a:pt x="2641" y="972"/>
                      </a:lnTo>
                      <a:lnTo>
                        <a:pt x="2608" y="890"/>
                      </a:lnTo>
                      <a:lnTo>
                        <a:pt x="2570" y="811"/>
                      </a:lnTo>
                      <a:lnTo>
                        <a:pt x="2526" y="735"/>
                      </a:lnTo>
                      <a:lnTo>
                        <a:pt x="2478" y="662"/>
                      </a:lnTo>
                      <a:lnTo>
                        <a:pt x="2425" y="594"/>
                      </a:lnTo>
                      <a:lnTo>
                        <a:pt x="2367" y="528"/>
                      </a:lnTo>
                      <a:lnTo>
                        <a:pt x="2306" y="467"/>
                      </a:lnTo>
                      <a:lnTo>
                        <a:pt x="2241" y="409"/>
                      </a:lnTo>
                      <a:lnTo>
                        <a:pt x="2172" y="357"/>
                      </a:lnTo>
                      <a:lnTo>
                        <a:pt x="2099" y="309"/>
                      </a:lnTo>
                      <a:lnTo>
                        <a:pt x="2023" y="265"/>
                      </a:lnTo>
                      <a:lnTo>
                        <a:pt x="1944" y="227"/>
                      </a:lnTo>
                      <a:lnTo>
                        <a:pt x="1862" y="194"/>
                      </a:lnTo>
                      <a:lnTo>
                        <a:pt x="1777" y="166"/>
                      </a:lnTo>
                      <a:lnTo>
                        <a:pt x="1690" y="144"/>
                      </a:lnTo>
                      <a:lnTo>
                        <a:pt x="1601" y="129"/>
                      </a:lnTo>
                      <a:lnTo>
                        <a:pt x="1510" y="119"/>
                      </a:lnTo>
                      <a:lnTo>
                        <a:pt x="1417" y="116"/>
                      </a:lnTo>
                      <a:close/>
                      <a:moveTo>
                        <a:pt x="1417" y="0"/>
                      </a:moveTo>
                      <a:lnTo>
                        <a:pt x="1514" y="3"/>
                      </a:lnTo>
                      <a:lnTo>
                        <a:pt x="1609" y="13"/>
                      </a:lnTo>
                      <a:lnTo>
                        <a:pt x="1703" y="30"/>
                      </a:lnTo>
                      <a:lnTo>
                        <a:pt x="1794" y="51"/>
                      </a:lnTo>
                      <a:lnTo>
                        <a:pt x="1882" y="79"/>
                      </a:lnTo>
                      <a:lnTo>
                        <a:pt x="1969" y="113"/>
                      </a:lnTo>
                      <a:lnTo>
                        <a:pt x="2052" y="151"/>
                      </a:lnTo>
                      <a:lnTo>
                        <a:pt x="2133" y="194"/>
                      </a:lnTo>
                      <a:lnTo>
                        <a:pt x="2209" y="242"/>
                      </a:lnTo>
                      <a:lnTo>
                        <a:pt x="2283" y="296"/>
                      </a:lnTo>
                      <a:lnTo>
                        <a:pt x="2353" y="354"/>
                      </a:lnTo>
                      <a:lnTo>
                        <a:pt x="2419" y="416"/>
                      </a:lnTo>
                      <a:lnTo>
                        <a:pt x="2481" y="481"/>
                      </a:lnTo>
                      <a:lnTo>
                        <a:pt x="2539" y="551"/>
                      </a:lnTo>
                      <a:lnTo>
                        <a:pt x="2593" y="625"/>
                      </a:lnTo>
                      <a:lnTo>
                        <a:pt x="2641" y="702"/>
                      </a:lnTo>
                      <a:lnTo>
                        <a:pt x="2684" y="782"/>
                      </a:lnTo>
                      <a:lnTo>
                        <a:pt x="2723" y="865"/>
                      </a:lnTo>
                      <a:lnTo>
                        <a:pt x="2757" y="951"/>
                      </a:lnTo>
                      <a:lnTo>
                        <a:pt x="2784" y="1040"/>
                      </a:lnTo>
                      <a:lnTo>
                        <a:pt x="2806" y="1130"/>
                      </a:lnTo>
                      <a:lnTo>
                        <a:pt x="2822" y="1224"/>
                      </a:lnTo>
                      <a:lnTo>
                        <a:pt x="2832" y="1319"/>
                      </a:lnTo>
                      <a:lnTo>
                        <a:pt x="2835" y="1416"/>
                      </a:lnTo>
                      <a:lnTo>
                        <a:pt x="2832" y="1512"/>
                      </a:lnTo>
                      <a:lnTo>
                        <a:pt x="2822" y="1607"/>
                      </a:lnTo>
                      <a:lnTo>
                        <a:pt x="2806" y="1701"/>
                      </a:lnTo>
                      <a:lnTo>
                        <a:pt x="2784" y="1791"/>
                      </a:lnTo>
                      <a:lnTo>
                        <a:pt x="2757" y="1880"/>
                      </a:lnTo>
                      <a:lnTo>
                        <a:pt x="2723" y="1966"/>
                      </a:lnTo>
                      <a:lnTo>
                        <a:pt x="2684" y="2049"/>
                      </a:lnTo>
                      <a:lnTo>
                        <a:pt x="2641" y="2130"/>
                      </a:lnTo>
                      <a:lnTo>
                        <a:pt x="2593" y="2206"/>
                      </a:lnTo>
                      <a:lnTo>
                        <a:pt x="2539" y="2280"/>
                      </a:lnTo>
                      <a:lnTo>
                        <a:pt x="2481" y="2350"/>
                      </a:lnTo>
                      <a:lnTo>
                        <a:pt x="2419" y="2415"/>
                      </a:lnTo>
                      <a:lnTo>
                        <a:pt x="2353" y="2478"/>
                      </a:lnTo>
                      <a:lnTo>
                        <a:pt x="2283" y="2535"/>
                      </a:lnTo>
                      <a:lnTo>
                        <a:pt x="2209" y="2589"/>
                      </a:lnTo>
                      <a:lnTo>
                        <a:pt x="2133" y="2637"/>
                      </a:lnTo>
                      <a:lnTo>
                        <a:pt x="2052" y="2681"/>
                      </a:lnTo>
                      <a:lnTo>
                        <a:pt x="1969" y="2719"/>
                      </a:lnTo>
                      <a:lnTo>
                        <a:pt x="1882" y="2753"/>
                      </a:lnTo>
                      <a:lnTo>
                        <a:pt x="1794" y="2780"/>
                      </a:lnTo>
                      <a:lnTo>
                        <a:pt x="1703" y="2802"/>
                      </a:lnTo>
                      <a:lnTo>
                        <a:pt x="1609" y="2818"/>
                      </a:lnTo>
                      <a:lnTo>
                        <a:pt x="1514" y="2828"/>
                      </a:lnTo>
                      <a:lnTo>
                        <a:pt x="1417" y="2831"/>
                      </a:lnTo>
                      <a:lnTo>
                        <a:pt x="1321" y="2828"/>
                      </a:lnTo>
                      <a:lnTo>
                        <a:pt x="1226" y="2818"/>
                      </a:lnTo>
                      <a:lnTo>
                        <a:pt x="1132" y="2802"/>
                      </a:lnTo>
                      <a:lnTo>
                        <a:pt x="1041" y="2780"/>
                      </a:lnTo>
                      <a:lnTo>
                        <a:pt x="952" y="2753"/>
                      </a:lnTo>
                      <a:lnTo>
                        <a:pt x="866" y="2719"/>
                      </a:lnTo>
                      <a:lnTo>
                        <a:pt x="783" y="2681"/>
                      </a:lnTo>
                      <a:lnTo>
                        <a:pt x="702" y="2637"/>
                      </a:lnTo>
                      <a:lnTo>
                        <a:pt x="626" y="2589"/>
                      </a:lnTo>
                      <a:lnTo>
                        <a:pt x="551" y="2535"/>
                      </a:lnTo>
                      <a:lnTo>
                        <a:pt x="481" y="2478"/>
                      </a:lnTo>
                      <a:lnTo>
                        <a:pt x="416" y="2415"/>
                      </a:lnTo>
                      <a:lnTo>
                        <a:pt x="354" y="2350"/>
                      </a:lnTo>
                      <a:lnTo>
                        <a:pt x="296" y="2280"/>
                      </a:lnTo>
                      <a:lnTo>
                        <a:pt x="242" y="2206"/>
                      </a:lnTo>
                      <a:lnTo>
                        <a:pt x="194" y="2130"/>
                      </a:lnTo>
                      <a:lnTo>
                        <a:pt x="150" y="2049"/>
                      </a:lnTo>
                      <a:lnTo>
                        <a:pt x="111" y="1966"/>
                      </a:lnTo>
                      <a:lnTo>
                        <a:pt x="78" y="1880"/>
                      </a:lnTo>
                      <a:lnTo>
                        <a:pt x="51" y="1791"/>
                      </a:lnTo>
                      <a:lnTo>
                        <a:pt x="29" y="1701"/>
                      </a:lnTo>
                      <a:lnTo>
                        <a:pt x="13" y="1607"/>
                      </a:lnTo>
                      <a:lnTo>
                        <a:pt x="3" y="1512"/>
                      </a:lnTo>
                      <a:lnTo>
                        <a:pt x="0" y="1416"/>
                      </a:lnTo>
                      <a:lnTo>
                        <a:pt x="3" y="1319"/>
                      </a:lnTo>
                      <a:lnTo>
                        <a:pt x="13" y="1224"/>
                      </a:lnTo>
                      <a:lnTo>
                        <a:pt x="29" y="1130"/>
                      </a:lnTo>
                      <a:lnTo>
                        <a:pt x="51" y="1040"/>
                      </a:lnTo>
                      <a:lnTo>
                        <a:pt x="78" y="951"/>
                      </a:lnTo>
                      <a:lnTo>
                        <a:pt x="111" y="865"/>
                      </a:lnTo>
                      <a:lnTo>
                        <a:pt x="150" y="782"/>
                      </a:lnTo>
                      <a:lnTo>
                        <a:pt x="194" y="702"/>
                      </a:lnTo>
                      <a:lnTo>
                        <a:pt x="242" y="625"/>
                      </a:lnTo>
                      <a:lnTo>
                        <a:pt x="296" y="551"/>
                      </a:lnTo>
                      <a:lnTo>
                        <a:pt x="354" y="481"/>
                      </a:lnTo>
                      <a:lnTo>
                        <a:pt x="416" y="416"/>
                      </a:lnTo>
                      <a:lnTo>
                        <a:pt x="481" y="354"/>
                      </a:lnTo>
                      <a:lnTo>
                        <a:pt x="551" y="296"/>
                      </a:lnTo>
                      <a:lnTo>
                        <a:pt x="626" y="242"/>
                      </a:lnTo>
                      <a:lnTo>
                        <a:pt x="702" y="194"/>
                      </a:lnTo>
                      <a:lnTo>
                        <a:pt x="783" y="151"/>
                      </a:lnTo>
                      <a:lnTo>
                        <a:pt x="866" y="113"/>
                      </a:lnTo>
                      <a:lnTo>
                        <a:pt x="952" y="79"/>
                      </a:lnTo>
                      <a:lnTo>
                        <a:pt x="1041" y="51"/>
                      </a:lnTo>
                      <a:lnTo>
                        <a:pt x="1132" y="30"/>
                      </a:lnTo>
                      <a:lnTo>
                        <a:pt x="1226" y="13"/>
                      </a:lnTo>
                      <a:lnTo>
                        <a:pt x="1321" y="3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2" name="CustomShape 35"/>
                <p:cNvSpPr/>
                <p:nvPr/>
              </p:nvSpPr>
              <p:spPr>
                <a:xfrm>
                  <a:off x="6525360" y="3984840"/>
                  <a:ext cx="73800" cy="106560"/>
                </a:xfrm>
                <a:custGeom>
                  <a:avLst/>
                  <a:gdLst/>
                  <a:ahLst/>
                  <a:rect l="l" t="t" r="r" b="b"/>
                  <a:pathLst>
                    <a:path w="484" h="694">
                      <a:moveTo>
                        <a:pt x="231" y="0"/>
                      </a:moveTo>
                      <a:lnTo>
                        <a:pt x="272" y="2"/>
                      </a:lnTo>
                      <a:lnTo>
                        <a:pt x="309" y="9"/>
                      </a:lnTo>
                      <a:lnTo>
                        <a:pt x="342" y="18"/>
                      </a:lnTo>
                      <a:lnTo>
                        <a:pt x="371" y="33"/>
                      </a:lnTo>
                      <a:lnTo>
                        <a:pt x="397" y="50"/>
                      </a:lnTo>
                      <a:lnTo>
                        <a:pt x="419" y="71"/>
                      </a:lnTo>
                      <a:lnTo>
                        <a:pt x="438" y="95"/>
                      </a:lnTo>
                      <a:lnTo>
                        <a:pt x="452" y="121"/>
                      </a:lnTo>
                      <a:lnTo>
                        <a:pt x="462" y="149"/>
                      </a:lnTo>
                      <a:lnTo>
                        <a:pt x="468" y="180"/>
                      </a:lnTo>
                      <a:lnTo>
                        <a:pt x="471" y="213"/>
                      </a:lnTo>
                      <a:lnTo>
                        <a:pt x="467" y="251"/>
                      </a:lnTo>
                      <a:lnTo>
                        <a:pt x="459" y="287"/>
                      </a:lnTo>
                      <a:lnTo>
                        <a:pt x="445" y="321"/>
                      </a:lnTo>
                      <a:lnTo>
                        <a:pt x="428" y="354"/>
                      </a:lnTo>
                      <a:lnTo>
                        <a:pt x="405" y="386"/>
                      </a:lnTo>
                      <a:lnTo>
                        <a:pt x="380" y="418"/>
                      </a:lnTo>
                      <a:lnTo>
                        <a:pt x="351" y="448"/>
                      </a:lnTo>
                      <a:lnTo>
                        <a:pt x="321" y="478"/>
                      </a:lnTo>
                      <a:lnTo>
                        <a:pt x="289" y="507"/>
                      </a:lnTo>
                      <a:lnTo>
                        <a:pt x="226" y="559"/>
                      </a:lnTo>
                      <a:lnTo>
                        <a:pt x="226" y="562"/>
                      </a:lnTo>
                      <a:lnTo>
                        <a:pt x="484" y="562"/>
                      </a:lnTo>
                      <a:lnTo>
                        <a:pt x="484" y="694"/>
                      </a:lnTo>
                      <a:lnTo>
                        <a:pt x="0" y="694"/>
                      </a:lnTo>
                      <a:lnTo>
                        <a:pt x="0" y="597"/>
                      </a:lnTo>
                      <a:lnTo>
                        <a:pt x="87" y="518"/>
                      </a:lnTo>
                      <a:lnTo>
                        <a:pt x="130" y="480"/>
                      </a:lnTo>
                      <a:lnTo>
                        <a:pt x="168" y="444"/>
                      </a:lnTo>
                      <a:lnTo>
                        <a:pt x="202" y="411"/>
                      </a:lnTo>
                      <a:lnTo>
                        <a:pt x="230" y="381"/>
                      </a:lnTo>
                      <a:lnTo>
                        <a:pt x="254" y="352"/>
                      </a:lnTo>
                      <a:lnTo>
                        <a:pt x="275" y="326"/>
                      </a:lnTo>
                      <a:lnTo>
                        <a:pt x="290" y="300"/>
                      </a:lnTo>
                      <a:lnTo>
                        <a:pt x="301" y="276"/>
                      </a:lnTo>
                      <a:lnTo>
                        <a:pt x="308" y="252"/>
                      </a:lnTo>
                      <a:lnTo>
                        <a:pt x="311" y="228"/>
                      </a:lnTo>
                      <a:lnTo>
                        <a:pt x="309" y="207"/>
                      </a:lnTo>
                      <a:lnTo>
                        <a:pt x="304" y="189"/>
                      </a:lnTo>
                      <a:lnTo>
                        <a:pt x="296" y="171"/>
                      </a:lnTo>
                      <a:lnTo>
                        <a:pt x="285" y="157"/>
                      </a:lnTo>
                      <a:lnTo>
                        <a:pt x="269" y="145"/>
                      </a:lnTo>
                      <a:lnTo>
                        <a:pt x="250" y="135"/>
                      </a:lnTo>
                      <a:lnTo>
                        <a:pt x="227" y="130"/>
                      </a:lnTo>
                      <a:lnTo>
                        <a:pt x="200" y="127"/>
                      </a:lnTo>
                      <a:lnTo>
                        <a:pt x="170" y="130"/>
                      </a:lnTo>
                      <a:lnTo>
                        <a:pt x="143" y="136"/>
                      </a:lnTo>
                      <a:lnTo>
                        <a:pt x="118" y="146"/>
                      </a:lnTo>
                      <a:lnTo>
                        <a:pt x="94" y="157"/>
                      </a:lnTo>
                      <a:lnTo>
                        <a:pt x="73" y="170"/>
                      </a:lnTo>
                      <a:lnTo>
                        <a:pt x="53" y="183"/>
                      </a:lnTo>
                      <a:lnTo>
                        <a:pt x="8" y="70"/>
                      </a:lnTo>
                      <a:lnTo>
                        <a:pt x="36" y="51"/>
                      </a:lnTo>
                      <a:lnTo>
                        <a:pt x="68" y="35"/>
                      </a:lnTo>
                      <a:lnTo>
                        <a:pt x="104" y="21"/>
                      </a:lnTo>
                      <a:lnTo>
                        <a:pt x="144" y="10"/>
                      </a:lnTo>
                      <a:lnTo>
                        <a:pt x="186" y="2"/>
                      </a:lnTo>
                      <a:lnTo>
                        <a:pt x="23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3" name="CustomShape 36"/>
                <p:cNvSpPr/>
                <p:nvPr/>
              </p:nvSpPr>
              <p:spPr>
                <a:xfrm>
                  <a:off x="6611760" y="3986640"/>
                  <a:ext cx="81720" cy="104760"/>
                </a:xfrm>
                <a:custGeom>
                  <a:avLst/>
                  <a:gdLst/>
                  <a:ahLst/>
                  <a:rect l="l" t="t" r="r" b="b"/>
                  <a:pathLst>
                    <a:path w="535" h="682">
                      <a:moveTo>
                        <a:pt x="303" y="121"/>
                      </a:moveTo>
                      <a:lnTo>
                        <a:pt x="282" y="163"/>
                      </a:lnTo>
                      <a:lnTo>
                        <a:pt x="261" y="206"/>
                      </a:lnTo>
                      <a:lnTo>
                        <a:pt x="240" y="247"/>
                      </a:lnTo>
                      <a:lnTo>
                        <a:pt x="149" y="397"/>
                      </a:lnTo>
                      <a:lnTo>
                        <a:pt x="148" y="399"/>
                      </a:lnTo>
                      <a:lnTo>
                        <a:pt x="302" y="399"/>
                      </a:lnTo>
                      <a:lnTo>
                        <a:pt x="302" y="247"/>
                      </a:lnTo>
                      <a:lnTo>
                        <a:pt x="304" y="185"/>
                      </a:lnTo>
                      <a:lnTo>
                        <a:pt x="306" y="121"/>
                      </a:lnTo>
                      <a:lnTo>
                        <a:pt x="303" y="121"/>
                      </a:lnTo>
                      <a:close/>
                      <a:moveTo>
                        <a:pt x="257" y="0"/>
                      </a:moveTo>
                      <a:lnTo>
                        <a:pt x="454" y="0"/>
                      </a:lnTo>
                      <a:lnTo>
                        <a:pt x="454" y="399"/>
                      </a:lnTo>
                      <a:lnTo>
                        <a:pt x="535" y="399"/>
                      </a:lnTo>
                      <a:lnTo>
                        <a:pt x="535" y="519"/>
                      </a:lnTo>
                      <a:lnTo>
                        <a:pt x="454" y="519"/>
                      </a:lnTo>
                      <a:lnTo>
                        <a:pt x="454" y="682"/>
                      </a:lnTo>
                      <a:lnTo>
                        <a:pt x="302" y="682"/>
                      </a:lnTo>
                      <a:lnTo>
                        <a:pt x="302" y="519"/>
                      </a:lnTo>
                      <a:lnTo>
                        <a:pt x="0" y="519"/>
                      </a:lnTo>
                      <a:lnTo>
                        <a:pt x="0" y="414"/>
                      </a:lnTo>
                      <a:lnTo>
                        <a:pt x="2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4" name="CustomShape 37"/>
                <p:cNvSpPr/>
                <p:nvPr/>
              </p:nvSpPr>
              <p:spPr>
                <a:xfrm>
                  <a:off x="6709320" y="3983040"/>
                  <a:ext cx="80640" cy="108360"/>
                </a:xfrm>
                <a:custGeom>
                  <a:avLst/>
                  <a:gdLst/>
                  <a:ahLst/>
                  <a:rect l="l" t="t" r="r" b="b"/>
                  <a:pathLst>
                    <a:path w="528" h="70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93" y="295"/>
                      </a:lnTo>
                      <a:lnTo>
                        <a:pt x="435" y="295"/>
                      </a:lnTo>
                      <a:lnTo>
                        <a:pt x="435" y="0"/>
                      </a:lnTo>
                      <a:lnTo>
                        <a:pt x="528" y="0"/>
                      </a:lnTo>
                      <a:lnTo>
                        <a:pt x="528" y="707"/>
                      </a:lnTo>
                      <a:lnTo>
                        <a:pt x="435" y="707"/>
                      </a:lnTo>
                      <a:lnTo>
                        <a:pt x="435" y="375"/>
                      </a:lnTo>
                      <a:lnTo>
                        <a:pt x="93" y="375"/>
                      </a:lnTo>
                      <a:lnTo>
                        <a:pt x="93" y="707"/>
                      </a:lnTo>
                      <a:lnTo>
                        <a:pt x="0" y="7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0" y="1812960"/>
            <a:ext cx="12191760" cy="290016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f4ab17"/>
              </a:gs>
            </a:gsLst>
            <a:path path="circle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"/>
          <p:cNvSpPr/>
          <p:nvPr/>
        </p:nvSpPr>
        <p:spPr>
          <a:xfrm>
            <a:off x="539280" y="2286000"/>
            <a:ext cx="855432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Contact Us</a:t>
            </a: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ELLEN :0557028355</a:t>
            </a: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DIANA :0572561821</a:t>
            </a: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KAKRA :0504196745</a:t>
            </a: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6483600" y="2820960"/>
            <a:ext cx="4990680" cy="82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5400" spc="-299" strike="noStrike">
                <a:solidFill>
                  <a:srgbClr val="ffffff"/>
                </a:solidFill>
                <a:latin typeface="Arial"/>
              </a:rPr>
              <a:t>Thank you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680" y="720"/>
            <a:ext cx="12191760" cy="471348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f4ab17"/>
              </a:gs>
            </a:gsLst>
            <a:path path="circle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"/>
          <p:cNvSpPr/>
          <p:nvPr/>
        </p:nvSpPr>
        <p:spPr>
          <a:xfrm>
            <a:off x="12240" y="2548080"/>
            <a:ext cx="9093600" cy="11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KADE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L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Breast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Cance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Predict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ion</a:t>
            </a: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Mobile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Applicatio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</a:t>
            </a:r>
            <a:endParaRPr b="1" lang="en-US" sz="2400" spc="-1" strike="noStrike">
              <a:solidFill>
                <a:srgbClr val="fff200"/>
              </a:solidFill>
              <a:latin typeface="Arial"/>
            </a:endParaRPr>
          </a:p>
        </p:txBody>
      </p:sp>
      <p:grpSp>
        <p:nvGrpSpPr>
          <p:cNvPr id="182" name="Group 3"/>
          <p:cNvGrpSpPr/>
          <p:nvPr/>
        </p:nvGrpSpPr>
        <p:grpSpPr>
          <a:xfrm>
            <a:off x="523440" y="5357880"/>
            <a:ext cx="11144880" cy="914040"/>
            <a:chOff x="523440" y="5357880"/>
            <a:chExt cx="11144880" cy="914040"/>
          </a:xfrm>
        </p:grpSpPr>
        <p:grpSp>
          <p:nvGrpSpPr>
            <p:cNvPr id="183" name="Group 4"/>
            <p:cNvGrpSpPr/>
            <p:nvPr/>
          </p:nvGrpSpPr>
          <p:grpSpPr>
            <a:xfrm>
              <a:off x="523440" y="5357880"/>
              <a:ext cx="3520800" cy="914040"/>
              <a:chOff x="523440" y="5357880"/>
              <a:chExt cx="3520800" cy="914040"/>
            </a:xfrm>
          </p:grpSpPr>
          <p:sp>
            <p:nvSpPr>
              <p:cNvPr id="184" name="CustomShape 5"/>
              <p:cNvSpPr/>
              <p:nvPr/>
            </p:nvSpPr>
            <p:spPr>
              <a:xfrm>
                <a:off x="1654920" y="5616720"/>
                <a:ext cx="2389320" cy="395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K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A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D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E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L</a:t>
                </a:r>
                <a:endParaRPr b="1" lang="en-US" sz="2000" spc="-1" strike="noStrike">
                  <a:solidFill>
                    <a:srgbClr val="fff200"/>
                  </a:solidFill>
                  <a:latin typeface="Arial"/>
                </a:endParaRPr>
              </a:p>
            </p:txBody>
          </p:sp>
          <p:grpSp>
            <p:nvGrpSpPr>
              <p:cNvPr id="185" name="Group 6"/>
              <p:cNvGrpSpPr/>
              <p:nvPr/>
            </p:nvGrpSpPr>
            <p:grpSpPr>
              <a:xfrm>
                <a:off x="523440" y="5357880"/>
                <a:ext cx="914040" cy="914040"/>
                <a:chOff x="523440" y="5357880"/>
                <a:chExt cx="914040" cy="914040"/>
              </a:xfrm>
            </p:grpSpPr>
            <p:sp>
              <p:nvSpPr>
                <p:cNvPr id="186" name="CustomShape 7"/>
                <p:cNvSpPr/>
                <p:nvPr/>
              </p:nvSpPr>
              <p:spPr>
                <a:xfrm>
                  <a:off x="523440" y="5357880"/>
                  <a:ext cx="914040" cy="91404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7687b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87" name="CustomShape 8"/>
                <p:cNvSpPr/>
                <p:nvPr/>
              </p:nvSpPr>
              <p:spPr>
                <a:xfrm>
                  <a:off x="812160" y="5522040"/>
                  <a:ext cx="336600" cy="585360"/>
                </a:xfrm>
                <a:custGeom>
                  <a:avLst/>
                  <a:gdLst/>
                  <a:ahLst/>
                  <a:rect l="l" t="t" r="r" b="b"/>
                  <a:pathLst>
                    <a:path w="3300" h="5546">
                      <a:moveTo>
                        <a:pt x="1651" y="4985"/>
                      </a:moveTo>
                      <a:lnTo>
                        <a:pt x="1606" y="4990"/>
                      </a:lnTo>
                      <a:lnTo>
                        <a:pt x="1567" y="5003"/>
                      </a:lnTo>
                      <a:lnTo>
                        <a:pt x="1531" y="5025"/>
                      </a:lnTo>
                      <a:lnTo>
                        <a:pt x="1501" y="5054"/>
                      </a:lnTo>
                      <a:lnTo>
                        <a:pt x="1479" y="5089"/>
                      </a:lnTo>
                      <a:lnTo>
                        <a:pt x="1463" y="5129"/>
                      </a:lnTo>
                      <a:lnTo>
                        <a:pt x="1458" y="5171"/>
                      </a:lnTo>
                      <a:lnTo>
                        <a:pt x="1463" y="5215"/>
                      </a:lnTo>
                      <a:lnTo>
                        <a:pt x="1479" y="5254"/>
                      </a:lnTo>
                      <a:lnTo>
                        <a:pt x="1501" y="5289"/>
                      </a:lnTo>
                      <a:lnTo>
                        <a:pt x="1531" y="5317"/>
                      </a:lnTo>
                      <a:lnTo>
                        <a:pt x="1567" y="5339"/>
                      </a:lnTo>
                      <a:lnTo>
                        <a:pt x="1606" y="5354"/>
                      </a:lnTo>
                      <a:lnTo>
                        <a:pt x="1651" y="5359"/>
                      </a:lnTo>
                      <a:lnTo>
                        <a:pt x="1694" y="5354"/>
                      </a:lnTo>
                      <a:lnTo>
                        <a:pt x="1735" y="5339"/>
                      </a:lnTo>
                      <a:lnTo>
                        <a:pt x="1770" y="5317"/>
                      </a:lnTo>
                      <a:lnTo>
                        <a:pt x="1801" y="5289"/>
                      </a:lnTo>
                      <a:lnTo>
                        <a:pt x="1823" y="5254"/>
                      </a:lnTo>
                      <a:lnTo>
                        <a:pt x="1837" y="5215"/>
                      </a:lnTo>
                      <a:lnTo>
                        <a:pt x="1842" y="5171"/>
                      </a:lnTo>
                      <a:lnTo>
                        <a:pt x="1837" y="5129"/>
                      </a:lnTo>
                      <a:lnTo>
                        <a:pt x="1823" y="5089"/>
                      </a:lnTo>
                      <a:lnTo>
                        <a:pt x="1801" y="5054"/>
                      </a:lnTo>
                      <a:lnTo>
                        <a:pt x="1770" y="5025"/>
                      </a:lnTo>
                      <a:lnTo>
                        <a:pt x="1735" y="5003"/>
                      </a:lnTo>
                      <a:lnTo>
                        <a:pt x="1694" y="4990"/>
                      </a:lnTo>
                      <a:lnTo>
                        <a:pt x="1651" y="4985"/>
                      </a:lnTo>
                      <a:close/>
                      <a:moveTo>
                        <a:pt x="267" y="595"/>
                      </a:moveTo>
                      <a:lnTo>
                        <a:pt x="267" y="4854"/>
                      </a:lnTo>
                      <a:lnTo>
                        <a:pt x="3033" y="4854"/>
                      </a:lnTo>
                      <a:lnTo>
                        <a:pt x="3033" y="595"/>
                      </a:lnTo>
                      <a:lnTo>
                        <a:pt x="267" y="595"/>
                      </a:lnTo>
                      <a:close/>
                      <a:moveTo>
                        <a:pt x="1247" y="271"/>
                      </a:moveTo>
                      <a:lnTo>
                        <a:pt x="1228" y="274"/>
                      </a:lnTo>
                      <a:lnTo>
                        <a:pt x="1212" y="284"/>
                      </a:lnTo>
                      <a:lnTo>
                        <a:pt x="1202" y="297"/>
                      </a:lnTo>
                      <a:lnTo>
                        <a:pt x="1198" y="316"/>
                      </a:lnTo>
                      <a:lnTo>
                        <a:pt x="1202" y="333"/>
                      </a:lnTo>
                      <a:lnTo>
                        <a:pt x="1212" y="348"/>
                      </a:lnTo>
                      <a:lnTo>
                        <a:pt x="1228" y="356"/>
                      </a:lnTo>
                      <a:lnTo>
                        <a:pt x="1247" y="360"/>
                      </a:lnTo>
                      <a:lnTo>
                        <a:pt x="2056" y="360"/>
                      </a:lnTo>
                      <a:lnTo>
                        <a:pt x="2075" y="356"/>
                      </a:lnTo>
                      <a:lnTo>
                        <a:pt x="2088" y="348"/>
                      </a:lnTo>
                      <a:lnTo>
                        <a:pt x="2099" y="333"/>
                      </a:lnTo>
                      <a:lnTo>
                        <a:pt x="2102" y="316"/>
                      </a:lnTo>
                      <a:lnTo>
                        <a:pt x="2099" y="297"/>
                      </a:lnTo>
                      <a:lnTo>
                        <a:pt x="2088" y="284"/>
                      </a:lnTo>
                      <a:lnTo>
                        <a:pt x="2075" y="274"/>
                      </a:lnTo>
                      <a:lnTo>
                        <a:pt x="2056" y="271"/>
                      </a:lnTo>
                      <a:lnTo>
                        <a:pt x="1247" y="271"/>
                      </a:lnTo>
                      <a:close/>
                      <a:moveTo>
                        <a:pt x="384" y="0"/>
                      </a:moveTo>
                      <a:lnTo>
                        <a:pt x="2916" y="0"/>
                      </a:lnTo>
                      <a:lnTo>
                        <a:pt x="2978" y="5"/>
                      </a:lnTo>
                      <a:lnTo>
                        <a:pt x="3039" y="18"/>
                      </a:lnTo>
                      <a:lnTo>
                        <a:pt x="3094" y="42"/>
                      </a:lnTo>
                      <a:lnTo>
                        <a:pt x="3144" y="72"/>
                      </a:lnTo>
                      <a:lnTo>
                        <a:pt x="3188" y="111"/>
                      </a:lnTo>
                      <a:lnTo>
                        <a:pt x="3226" y="155"/>
                      </a:lnTo>
                      <a:lnTo>
                        <a:pt x="3257" y="203"/>
                      </a:lnTo>
                      <a:lnTo>
                        <a:pt x="3281" y="257"/>
                      </a:lnTo>
                      <a:lnTo>
                        <a:pt x="3295" y="314"/>
                      </a:lnTo>
                      <a:lnTo>
                        <a:pt x="3300" y="375"/>
                      </a:lnTo>
                      <a:lnTo>
                        <a:pt x="3300" y="5171"/>
                      </a:lnTo>
                      <a:lnTo>
                        <a:pt x="3295" y="5232"/>
                      </a:lnTo>
                      <a:lnTo>
                        <a:pt x="3281" y="5289"/>
                      </a:lnTo>
                      <a:lnTo>
                        <a:pt x="3257" y="5343"/>
                      </a:lnTo>
                      <a:lnTo>
                        <a:pt x="3226" y="5391"/>
                      </a:lnTo>
                      <a:lnTo>
                        <a:pt x="3188" y="5435"/>
                      </a:lnTo>
                      <a:lnTo>
                        <a:pt x="3144" y="5474"/>
                      </a:lnTo>
                      <a:lnTo>
                        <a:pt x="3094" y="5504"/>
                      </a:lnTo>
                      <a:lnTo>
                        <a:pt x="3039" y="5528"/>
                      </a:lnTo>
                      <a:lnTo>
                        <a:pt x="2978" y="5541"/>
                      </a:lnTo>
                      <a:lnTo>
                        <a:pt x="2916" y="5546"/>
                      </a:lnTo>
                      <a:lnTo>
                        <a:pt x="384" y="5546"/>
                      </a:lnTo>
                      <a:lnTo>
                        <a:pt x="322" y="5541"/>
                      </a:lnTo>
                      <a:lnTo>
                        <a:pt x="264" y="5528"/>
                      </a:lnTo>
                      <a:lnTo>
                        <a:pt x="209" y="5504"/>
                      </a:lnTo>
                      <a:lnTo>
                        <a:pt x="159" y="5474"/>
                      </a:lnTo>
                      <a:lnTo>
                        <a:pt x="114" y="5435"/>
                      </a:lnTo>
                      <a:lnTo>
                        <a:pt x="74" y="5391"/>
                      </a:lnTo>
                      <a:lnTo>
                        <a:pt x="43" y="5343"/>
                      </a:lnTo>
                      <a:lnTo>
                        <a:pt x="21" y="5289"/>
                      </a:lnTo>
                      <a:lnTo>
                        <a:pt x="5" y="5232"/>
                      </a:lnTo>
                      <a:lnTo>
                        <a:pt x="0" y="5171"/>
                      </a:lnTo>
                      <a:lnTo>
                        <a:pt x="0" y="375"/>
                      </a:lnTo>
                      <a:lnTo>
                        <a:pt x="5" y="314"/>
                      </a:lnTo>
                      <a:lnTo>
                        <a:pt x="21" y="257"/>
                      </a:lnTo>
                      <a:lnTo>
                        <a:pt x="43" y="203"/>
                      </a:lnTo>
                      <a:lnTo>
                        <a:pt x="74" y="155"/>
                      </a:lnTo>
                      <a:lnTo>
                        <a:pt x="114" y="111"/>
                      </a:lnTo>
                      <a:lnTo>
                        <a:pt x="159" y="72"/>
                      </a:lnTo>
                      <a:lnTo>
                        <a:pt x="209" y="42"/>
                      </a:lnTo>
                      <a:lnTo>
                        <a:pt x="264" y="18"/>
                      </a:lnTo>
                      <a:lnTo>
                        <a:pt x="322" y="5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188" name="Group 9"/>
            <p:cNvGrpSpPr/>
            <p:nvPr/>
          </p:nvGrpSpPr>
          <p:grpSpPr>
            <a:xfrm>
              <a:off x="4303080" y="5357880"/>
              <a:ext cx="3617640" cy="914040"/>
              <a:chOff x="4303080" y="5357880"/>
              <a:chExt cx="3617640" cy="914040"/>
            </a:xfrm>
          </p:grpSpPr>
          <p:sp>
            <p:nvSpPr>
              <p:cNvPr id="189" name="CustomShape 10"/>
              <p:cNvSpPr/>
              <p:nvPr/>
            </p:nvSpPr>
            <p:spPr>
              <a:xfrm>
                <a:off x="5524200" y="5616720"/>
                <a:ext cx="2396520" cy="395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K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A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D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E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L</a:t>
                </a:r>
                <a:endParaRPr b="1" lang="en-US" sz="2000" spc="-1" strike="noStrike">
                  <a:solidFill>
                    <a:srgbClr val="fff200"/>
                  </a:solidFill>
                  <a:latin typeface="Arial"/>
                </a:endParaRPr>
              </a:p>
            </p:txBody>
          </p:sp>
          <p:grpSp>
            <p:nvGrpSpPr>
              <p:cNvPr id="190" name="Group 11"/>
              <p:cNvGrpSpPr/>
              <p:nvPr/>
            </p:nvGrpSpPr>
            <p:grpSpPr>
              <a:xfrm>
                <a:off x="4303080" y="5357880"/>
                <a:ext cx="914040" cy="914040"/>
                <a:chOff x="4303080" y="5357880"/>
                <a:chExt cx="914040" cy="914040"/>
              </a:xfrm>
            </p:grpSpPr>
            <p:sp>
              <p:nvSpPr>
                <p:cNvPr id="191" name="CustomShape 12"/>
                <p:cNvSpPr/>
                <p:nvPr/>
              </p:nvSpPr>
              <p:spPr>
                <a:xfrm>
                  <a:off x="4303080" y="5357880"/>
                  <a:ext cx="914040" cy="91404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bacc6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92" name="CustomShape 13"/>
                <p:cNvSpPr/>
                <p:nvPr/>
              </p:nvSpPr>
              <p:spPr>
                <a:xfrm>
                  <a:off x="4454640" y="5573880"/>
                  <a:ext cx="611280" cy="481680"/>
                </a:xfrm>
                <a:custGeom>
                  <a:avLst/>
                  <a:gdLst/>
                  <a:ahLst/>
                  <a:rect l="l" t="t" r="r" b="b"/>
                  <a:pathLst>
                    <a:path w="3633" h="2886">
                      <a:moveTo>
                        <a:pt x="1817" y="1082"/>
                      </a:moveTo>
                      <a:lnTo>
                        <a:pt x="1876" y="1086"/>
                      </a:lnTo>
                      <a:lnTo>
                        <a:pt x="1933" y="1094"/>
                      </a:lnTo>
                      <a:lnTo>
                        <a:pt x="1988" y="1110"/>
                      </a:lnTo>
                      <a:lnTo>
                        <a:pt x="2041" y="1130"/>
                      </a:lnTo>
                      <a:lnTo>
                        <a:pt x="2092" y="1157"/>
                      </a:lnTo>
                      <a:lnTo>
                        <a:pt x="2138" y="1187"/>
                      </a:lnTo>
                      <a:lnTo>
                        <a:pt x="2182" y="1222"/>
                      </a:lnTo>
                      <a:lnTo>
                        <a:pt x="2221" y="1260"/>
                      </a:lnTo>
                      <a:lnTo>
                        <a:pt x="2256" y="1304"/>
                      </a:lnTo>
                      <a:lnTo>
                        <a:pt x="2287" y="1350"/>
                      </a:lnTo>
                      <a:lnTo>
                        <a:pt x="2313" y="1400"/>
                      </a:lnTo>
                      <a:lnTo>
                        <a:pt x="2334" y="1453"/>
                      </a:lnTo>
                      <a:lnTo>
                        <a:pt x="2349" y="1507"/>
                      </a:lnTo>
                      <a:lnTo>
                        <a:pt x="2358" y="1564"/>
                      </a:lnTo>
                      <a:lnTo>
                        <a:pt x="2361" y="1623"/>
                      </a:lnTo>
                      <a:lnTo>
                        <a:pt x="2358" y="1682"/>
                      </a:lnTo>
                      <a:lnTo>
                        <a:pt x="2349" y="1739"/>
                      </a:lnTo>
                      <a:lnTo>
                        <a:pt x="2334" y="1794"/>
                      </a:lnTo>
                      <a:lnTo>
                        <a:pt x="2313" y="1846"/>
                      </a:lnTo>
                      <a:lnTo>
                        <a:pt x="2287" y="1897"/>
                      </a:lnTo>
                      <a:lnTo>
                        <a:pt x="2256" y="1943"/>
                      </a:lnTo>
                      <a:lnTo>
                        <a:pt x="2221" y="1986"/>
                      </a:lnTo>
                      <a:lnTo>
                        <a:pt x="2182" y="2025"/>
                      </a:lnTo>
                      <a:lnTo>
                        <a:pt x="2138" y="2061"/>
                      </a:lnTo>
                      <a:lnTo>
                        <a:pt x="2092" y="2090"/>
                      </a:lnTo>
                      <a:lnTo>
                        <a:pt x="2041" y="2116"/>
                      </a:lnTo>
                      <a:lnTo>
                        <a:pt x="1988" y="2137"/>
                      </a:lnTo>
                      <a:lnTo>
                        <a:pt x="1933" y="2152"/>
                      </a:lnTo>
                      <a:lnTo>
                        <a:pt x="1876" y="2161"/>
                      </a:lnTo>
                      <a:lnTo>
                        <a:pt x="1817" y="2165"/>
                      </a:lnTo>
                      <a:lnTo>
                        <a:pt x="1757" y="2161"/>
                      </a:lnTo>
                      <a:lnTo>
                        <a:pt x="1700" y="2152"/>
                      </a:lnTo>
                      <a:lnTo>
                        <a:pt x="1645" y="2137"/>
                      </a:lnTo>
                      <a:lnTo>
                        <a:pt x="1592" y="2116"/>
                      </a:lnTo>
                      <a:lnTo>
                        <a:pt x="1541" y="2090"/>
                      </a:lnTo>
                      <a:lnTo>
                        <a:pt x="1495" y="2061"/>
                      </a:lnTo>
                      <a:lnTo>
                        <a:pt x="1451" y="2025"/>
                      </a:lnTo>
                      <a:lnTo>
                        <a:pt x="1412" y="1986"/>
                      </a:lnTo>
                      <a:lnTo>
                        <a:pt x="1376" y="1943"/>
                      </a:lnTo>
                      <a:lnTo>
                        <a:pt x="1346" y="1897"/>
                      </a:lnTo>
                      <a:lnTo>
                        <a:pt x="1320" y="1846"/>
                      </a:lnTo>
                      <a:lnTo>
                        <a:pt x="1299" y="1794"/>
                      </a:lnTo>
                      <a:lnTo>
                        <a:pt x="1284" y="1739"/>
                      </a:lnTo>
                      <a:lnTo>
                        <a:pt x="1275" y="1682"/>
                      </a:lnTo>
                      <a:lnTo>
                        <a:pt x="1272" y="1623"/>
                      </a:lnTo>
                      <a:lnTo>
                        <a:pt x="1275" y="1564"/>
                      </a:lnTo>
                      <a:lnTo>
                        <a:pt x="1284" y="1507"/>
                      </a:lnTo>
                      <a:lnTo>
                        <a:pt x="1299" y="1453"/>
                      </a:lnTo>
                      <a:lnTo>
                        <a:pt x="1320" y="1400"/>
                      </a:lnTo>
                      <a:lnTo>
                        <a:pt x="1346" y="1350"/>
                      </a:lnTo>
                      <a:lnTo>
                        <a:pt x="1376" y="1304"/>
                      </a:lnTo>
                      <a:lnTo>
                        <a:pt x="1412" y="1260"/>
                      </a:lnTo>
                      <a:lnTo>
                        <a:pt x="1451" y="1222"/>
                      </a:lnTo>
                      <a:lnTo>
                        <a:pt x="1495" y="1187"/>
                      </a:lnTo>
                      <a:lnTo>
                        <a:pt x="1541" y="1157"/>
                      </a:lnTo>
                      <a:lnTo>
                        <a:pt x="1592" y="1130"/>
                      </a:lnTo>
                      <a:lnTo>
                        <a:pt x="1645" y="1110"/>
                      </a:lnTo>
                      <a:lnTo>
                        <a:pt x="1700" y="1094"/>
                      </a:lnTo>
                      <a:lnTo>
                        <a:pt x="1757" y="1086"/>
                      </a:lnTo>
                      <a:lnTo>
                        <a:pt x="1817" y="1082"/>
                      </a:lnTo>
                      <a:close/>
                      <a:moveTo>
                        <a:pt x="3142" y="902"/>
                      </a:moveTo>
                      <a:lnTo>
                        <a:pt x="3113" y="905"/>
                      </a:lnTo>
                      <a:lnTo>
                        <a:pt x="3087" y="915"/>
                      </a:lnTo>
                      <a:lnTo>
                        <a:pt x="3063" y="929"/>
                      </a:lnTo>
                      <a:lnTo>
                        <a:pt x="3043" y="949"/>
                      </a:lnTo>
                      <a:lnTo>
                        <a:pt x="3029" y="973"/>
                      </a:lnTo>
                      <a:lnTo>
                        <a:pt x="3019" y="999"/>
                      </a:lnTo>
                      <a:lnTo>
                        <a:pt x="3015" y="1028"/>
                      </a:lnTo>
                      <a:lnTo>
                        <a:pt x="3019" y="1057"/>
                      </a:lnTo>
                      <a:lnTo>
                        <a:pt x="3029" y="1083"/>
                      </a:lnTo>
                      <a:lnTo>
                        <a:pt x="3043" y="1106"/>
                      </a:lnTo>
                      <a:lnTo>
                        <a:pt x="3063" y="1126"/>
                      </a:lnTo>
                      <a:lnTo>
                        <a:pt x="3087" y="1141"/>
                      </a:lnTo>
                      <a:lnTo>
                        <a:pt x="3113" y="1151"/>
                      </a:lnTo>
                      <a:lnTo>
                        <a:pt x="3142" y="1154"/>
                      </a:lnTo>
                      <a:lnTo>
                        <a:pt x="3172" y="1151"/>
                      </a:lnTo>
                      <a:lnTo>
                        <a:pt x="3198" y="1141"/>
                      </a:lnTo>
                      <a:lnTo>
                        <a:pt x="3222" y="1126"/>
                      </a:lnTo>
                      <a:lnTo>
                        <a:pt x="3242" y="1106"/>
                      </a:lnTo>
                      <a:lnTo>
                        <a:pt x="3256" y="1083"/>
                      </a:lnTo>
                      <a:lnTo>
                        <a:pt x="3266" y="1057"/>
                      </a:lnTo>
                      <a:lnTo>
                        <a:pt x="3270" y="1028"/>
                      </a:lnTo>
                      <a:lnTo>
                        <a:pt x="3266" y="999"/>
                      </a:lnTo>
                      <a:lnTo>
                        <a:pt x="3256" y="973"/>
                      </a:lnTo>
                      <a:lnTo>
                        <a:pt x="3242" y="949"/>
                      </a:lnTo>
                      <a:lnTo>
                        <a:pt x="3222" y="929"/>
                      </a:lnTo>
                      <a:lnTo>
                        <a:pt x="3198" y="915"/>
                      </a:lnTo>
                      <a:lnTo>
                        <a:pt x="3172" y="905"/>
                      </a:lnTo>
                      <a:lnTo>
                        <a:pt x="3142" y="902"/>
                      </a:lnTo>
                      <a:close/>
                      <a:moveTo>
                        <a:pt x="1817" y="722"/>
                      </a:moveTo>
                      <a:lnTo>
                        <a:pt x="1738" y="725"/>
                      </a:lnTo>
                      <a:lnTo>
                        <a:pt x="1661" y="735"/>
                      </a:lnTo>
                      <a:lnTo>
                        <a:pt x="1588" y="751"/>
                      </a:lnTo>
                      <a:lnTo>
                        <a:pt x="1515" y="772"/>
                      </a:lnTo>
                      <a:lnTo>
                        <a:pt x="1445" y="800"/>
                      </a:lnTo>
                      <a:lnTo>
                        <a:pt x="1379" y="833"/>
                      </a:lnTo>
                      <a:lnTo>
                        <a:pt x="1317" y="870"/>
                      </a:lnTo>
                      <a:lnTo>
                        <a:pt x="1256" y="913"/>
                      </a:lnTo>
                      <a:lnTo>
                        <a:pt x="1201" y="961"/>
                      </a:lnTo>
                      <a:lnTo>
                        <a:pt x="1149" y="1012"/>
                      </a:lnTo>
                      <a:lnTo>
                        <a:pt x="1101" y="1068"/>
                      </a:lnTo>
                      <a:lnTo>
                        <a:pt x="1058" y="1127"/>
                      </a:lnTo>
                      <a:lnTo>
                        <a:pt x="1021" y="1189"/>
                      </a:lnTo>
                      <a:lnTo>
                        <a:pt x="988" y="1255"/>
                      </a:lnTo>
                      <a:lnTo>
                        <a:pt x="959" y="1324"/>
                      </a:lnTo>
                      <a:lnTo>
                        <a:pt x="938" y="1396"/>
                      </a:lnTo>
                      <a:lnTo>
                        <a:pt x="921" y="1469"/>
                      </a:lnTo>
                      <a:lnTo>
                        <a:pt x="912" y="1546"/>
                      </a:lnTo>
                      <a:lnTo>
                        <a:pt x="908" y="1623"/>
                      </a:lnTo>
                      <a:lnTo>
                        <a:pt x="912" y="1701"/>
                      </a:lnTo>
                      <a:lnTo>
                        <a:pt x="921" y="1778"/>
                      </a:lnTo>
                      <a:lnTo>
                        <a:pt x="938" y="1851"/>
                      </a:lnTo>
                      <a:lnTo>
                        <a:pt x="959" y="1923"/>
                      </a:lnTo>
                      <a:lnTo>
                        <a:pt x="988" y="1992"/>
                      </a:lnTo>
                      <a:lnTo>
                        <a:pt x="1021" y="2057"/>
                      </a:lnTo>
                      <a:lnTo>
                        <a:pt x="1058" y="2120"/>
                      </a:lnTo>
                      <a:lnTo>
                        <a:pt x="1101" y="2180"/>
                      </a:lnTo>
                      <a:lnTo>
                        <a:pt x="1149" y="2234"/>
                      </a:lnTo>
                      <a:lnTo>
                        <a:pt x="1201" y="2286"/>
                      </a:lnTo>
                      <a:lnTo>
                        <a:pt x="1256" y="2334"/>
                      </a:lnTo>
                      <a:lnTo>
                        <a:pt x="1317" y="2377"/>
                      </a:lnTo>
                      <a:lnTo>
                        <a:pt x="1379" y="2414"/>
                      </a:lnTo>
                      <a:lnTo>
                        <a:pt x="1445" y="2447"/>
                      </a:lnTo>
                      <a:lnTo>
                        <a:pt x="1515" y="2475"/>
                      </a:lnTo>
                      <a:lnTo>
                        <a:pt x="1588" y="2496"/>
                      </a:lnTo>
                      <a:lnTo>
                        <a:pt x="1661" y="2512"/>
                      </a:lnTo>
                      <a:lnTo>
                        <a:pt x="1738" y="2522"/>
                      </a:lnTo>
                      <a:lnTo>
                        <a:pt x="1817" y="2525"/>
                      </a:lnTo>
                      <a:lnTo>
                        <a:pt x="1895" y="2522"/>
                      </a:lnTo>
                      <a:lnTo>
                        <a:pt x="1972" y="2512"/>
                      </a:lnTo>
                      <a:lnTo>
                        <a:pt x="2045" y="2496"/>
                      </a:lnTo>
                      <a:lnTo>
                        <a:pt x="2118" y="2475"/>
                      </a:lnTo>
                      <a:lnTo>
                        <a:pt x="2188" y="2447"/>
                      </a:lnTo>
                      <a:lnTo>
                        <a:pt x="2254" y="2414"/>
                      </a:lnTo>
                      <a:lnTo>
                        <a:pt x="2316" y="2377"/>
                      </a:lnTo>
                      <a:lnTo>
                        <a:pt x="2376" y="2334"/>
                      </a:lnTo>
                      <a:lnTo>
                        <a:pt x="2432" y="2286"/>
                      </a:lnTo>
                      <a:lnTo>
                        <a:pt x="2484" y="2234"/>
                      </a:lnTo>
                      <a:lnTo>
                        <a:pt x="2532" y="2180"/>
                      </a:lnTo>
                      <a:lnTo>
                        <a:pt x="2575" y="2120"/>
                      </a:lnTo>
                      <a:lnTo>
                        <a:pt x="2612" y="2057"/>
                      </a:lnTo>
                      <a:lnTo>
                        <a:pt x="2645" y="1992"/>
                      </a:lnTo>
                      <a:lnTo>
                        <a:pt x="2674" y="1923"/>
                      </a:lnTo>
                      <a:lnTo>
                        <a:pt x="2695" y="1851"/>
                      </a:lnTo>
                      <a:lnTo>
                        <a:pt x="2712" y="1778"/>
                      </a:lnTo>
                      <a:lnTo>
                        <a:pt x="2721" y="1701"/>
                      </a:lnTo>
                      <a:lnTo>
                        <a:pt x="2725" y="1623"/>
                      </a:lnTo>
                      <a:lnTo>
                        <a:pt x="2721" y="1546"/>
                      </a:lnTo>
                      <a:lnTo>
                        <a:pt x="2712" y="1469"/>
                      </a:lnTo>
                      <a:lnTo>
                        <a:pt x="2695" y="1396"/>
                      </a:lnTo>
                      <a:lnTo>
                        <a:pt x="2674" y="1324"/>
                      </a:lnTo>
                      <a:lnTo>
                        <a:pt x="2645" y="1255"/>
                      </a:lnTo>
                      <a:lnTo>
                        <a:pt x="2612" y="1189"/>
                      </a:lnTo>
                      <a:lnTo>
                        <a:pt x="2575" y="1127"/>
                      </a:lnTo>
                      <a:lnTo>
                        <a:pt x="2532" y="1068"/>
                      </a:lnTo>
                      <a:lnTo>
                        <a:pt x="2484" y="1012"/>
                      </a:lnTo>
                      <a:lnTo>
                        <a:pt x="2432" y="961"/>
                      </a:lnTo>
                      <a:lnTo>
                        <a:pt x="2376" y="913"/>
                      </a:lnTo>
                      <a:lnTo>
                        <a:pt x="2316" y="870"/>
                      </a:lnTo>
                      <a:lnTo>
                        <a:pt x="2254" y="833"/>
                      </a:lnTo>
                      <a:lnTo>
                        <a:pt x="2188" y="800"/>
                      </a:lnTo>
                      <a:lnTo>
                        <a:pt x="2118" y="772"/>
                      </a:lnTo>
                      <a:lnTo>
                        <a:pt x="2045" y="751"/>
                      </a:lnTo>
                      <a:lnTo>
                        <a:pt x="1972" y="735"/>
                      </a:lnTo>
                      <a:lnTo>
                        <a:pt x="1895" y="725"/>
                      </a:lnTo>
                      <a:lnTo>
                        <a:pt x="1817" y="722"/>
                      </a:lnTo>
                      <a:close/>
                      <a:moveTo>
                        <a:pt x="1199" y="0"/>
                      </a:moveTo>
                      <a:lnTo>
                        <a:pt x="2434" y="0"/>
                      </a:lnTo>
                      <a:lnTo>
                        <a:pt x="2461" y="2"/>
                      </a:lnTo>
                      <a:lnTo>
                        <a:pt x="2486" y="11"/>
                      </a:lnTo>
                      <a:lnTo>
                        <a:pt x="2510" y="23"/>
                      </a:lnTo>
                      <a:lnTo>
                        <a:pt x="2532" y="38"/>
                      </a:lnTo>
                      <a:lnTo>
                        <a:pt x="2551" y="58"/>
                      </a:lnTo>
                      <a:lnTo>
                        <a:pt x="2566" y="79"/>
                      </a:lnTo>
                      <a:lnTo>
                        <a:pt x="2577" y="103"/>
                      </a:lnTo>
                      <a:lnTo>
                        <a:pt x="2691" y="438"/>
                      </a:lnTo>
                      <a:lnTo>
                        <a:pt x="2701" y="462"/>
                      </a:lnTo>
                      <a:lnTo>
                        <a:pt x="2716" y="483"/>
                      </a:lnTo>
                      <a:lnTo>
                        <a:pt x="2736" y="503"/>
                      </a:lnTo>
                      <a:lnTo>
                        <a:pt x="2758" y="518"/>
                      </a:lnTo>
                      <a:lnTo>
                        <a:pt x="2782" y="530"/>
                      </a:lnTo>
                      <a:lnTo>
                        <a:pt x="2807" y="539"/>
                      </a:lnTo>
                      <a:lnTo>
                        <a:pt x="2834" y="541"/>
                      </a:lnTo>
                      <a:lnTo>
                        <a:pt x="3270" y="541"/>
                      </a:lnTo>
                      <a:lnTo>
                        <a:pt x="3319" y="544"/>
                      </a:lnTo>
                      <a:lnTo>
                        <a:pt x="3365" y="554"/>
                      </a:lnTo>
                      <a:lnTo>
                        <a:pt x="3411" y="570"/>
                      </a:lnTo>
                      <a:lnTo>
                        <a:pt x="3452" y="590"/>
                      </a:lnTo>
                      <a:lnTo>
                        <a:pt x="3491" y="617"/>
                      </a:lnTo>
                      <a:lnTo>
                        <a:pt x="3526" y="647"/>
                      </a:lnTo>
                      <a:lnTo>
                        <a:pt x="3557" y="682"/>
                      </a:lnTo>
                      <a:lnTo>
                        <a:pt x="3583" y="720"/>
                      </a:lnTo>
                      <a:lnTo>
                        <a:pt x="3604" y="762"/>
                      </a:lnTo>
                      <a:lnTo>
                        <a:pt x="3620" y="807"/>
                      </a:lnTo>
                      <a:lnTo>
                        <a:pt x="3630" y="853"/>
                      </a:lnTo>
                      <a:lnTo>
                        <a:pt x="3633" y="902"/>
                      </a:lnTo>
                      <a:lnTo>
                        <a:pt x="3633" y="2525"/>
                      </a:lnTo>
                      <a:lnTo>
                        <a:pt x="3630" y="2574"/>
                      </a:lnTo>
                      <a:lnTo>
                        <a:pt x="3620" y="2620"/>
                      </a:lnTo>
                      <a:lnTo>
                        <a:pt x="3604" y="2665"/>
                      </a:lnTo>
                      <a:lnTo>
                        <a:pt x="3583" y="2707"/>
                      </a:lnTo>
                      <a:lnTo>
                        <a:pt x="3557" y="2745"/>
                      </a:lnTo>
                      <a:lnTo>
                        <a:pt x="3526" y="2780"/>
                      </a:lnTo>
                      <a:lnTo>
                        <a:pt x="3491" y="2811"/>
                      </a:lnTo>
                      <a:lnTo>
                        <a:pt x="3452" y="2837"/>
                      </a:lnTo>
                      <a:lnTo>
                        <a:pt x="3411" y="2858"/>
                      </a:lnTo>
                      <a:lnTo>
                        <a:pt x="3365" y="2873"/>
                      </a:lnTo>
                      <a:lnTo>
                        <a:pt x="3319" y="2883"/>
                      </a:lnTo>
                      <a:lnTo>
                        <a:pt x="3270" y="2886"/>
                      </a:lnTo>
                      <a:lnTo>
                        <a:pt x="363" y="2886"/>
                      </a:lnTo>
                      <a:lnTo>
                        <a:pt x="314" y="2883"/>
                      </a:lnTo>
                      <a:lnTo>
                        <a:pt x="268" y="2873"/>
                      </a:lnTo>
                      <a:lnTo>
                        <a:pt x="222" y="2858"/>
                      </a:lnTo>
                      <a:lnTo>
                        <a:pt x="181" y="2837"/>
                      </a:lnTo>
                      <a:lnTo>
                        <a:pt x="142" y="2811"/>
                      </a:lnTo>
                      <a:lnTo>
                        <a:pt x="107" y="2780"/>
                      </a:lnTo>
                      <a:lnTo>
                        <a:pt x="76" y="2745"/>
                      </a:lnTo>
                      <a:lnTo>
                        <a:pt x="50" y="2707"/>
                      </a:lnTo>
                      <a:lnTo>
                        <a:pt x="29" y="2665"/>
                      </a:lnTo>
                      <a:lnTo>
                        <a:pt x="13" y="2620"/>
                      </a:lnTo>
                      <a:lnTo>
                        <a:pt x="3" y="2574"/>
                      </a:lnTo>
                      <a:lnTo>
                        <a:pt x="0" y="2525"/>
                      </a:lnTo>
                      <a:lnTo>
                        <a:pt x="0" y="902"/>
                      </a:lnTo>
                      <a:lnTo>
                        <a:pt x="3" y="853"/>
                      </a:lnTo>
                      <a:lnTo>
                        <a:pt x="13" y="807"/>
                      </a:lnTo>
                      <a:lnTo>
                        <a:pt x="29" y="762"/>
                      </a:lnTo>
                      <a:lnTo>
                        <a:pt x="50" y="720"/>
                      </a:lnTo>
                      <a:lnTo>
                        <a:pt x="76" y="682"/>
                      </a:lnTo>
                      <a:lnTo>
                        <a:pt x="107" y="647"/>
                      </a:lnTo>
                      <a:lnTo>
                        <a:pt x="142" y="617"/>
                      </a:lnTo>
                      <a:lnTo>
                        <a:pt x="181" y="590"/>
                      </a:lnTo>
                      <a:lnTo>
                        <a:pt x="222" y="570"/>
                      </a:lnTo>
                      <a:lnTo>
                        <a:pt x="268" y="554"/>
                      </a:lnTo>
                      <a:lnTo>
                        <a:pt x="314" y="544"/>
                      </a:lnTo>
                      <a:lnTo>
                        <a:pt x="363" y="541"/>
                      </a:lnTo>
                      <a:lnTo>
                        <a:pt x="799" y="541"/>
                      </a:lnTo>
                      <a:lnTo>
                        <a:pt x="826" y="539"/>
                      </a:lnTo>
                      <a:lnTo>
                        <a:pt x="851" y="530"/>
                      </a:lnTo>
                      <a:lnTo>
                        <a:pt x="875" y="518"/>
                      </a:lnTo>
                      <a:lnTo>
                        <a:pt x="897" y="503"/>
                      </a:lnTo>
                      <a:lnTo>
                        <a:pt x="916" y="483"/>
                      </a:lnTo>
                      <a:lnTo>
                        <a:pt x="931" y="462"/>
                      </a:lnTo>
                      <a:lnTo>
                        <a:pt x="942" y="438"/>
                      </a:lnTo>
                      <a:lnTo>
                        <a:pt x="1056" y="103"/>
                      </a:lnTo>
                      <a:lnTo>
                        <a:pt x="1066" y="79"/>
                      </a:lnTo>
                      <a:lnTo>
                        <a:pt x="1081" y="58"/>
                      </a:lnTo>
                      <a:lnTo>
                        <a:pt x="1101" y="38"/>
                      </a:lnTo>
                      <a:lnTo>
                        <a:pt x="1123" y="23"/>
                      </a:lnTo>
                      <a:lnTo>
                        <a:pt x="1147" y="11"/>
                      </a:lnTo>
                      <a:lnTo>
                        <a:pt x="1172" y="2"/>
                      </a:lnTo>
                      <a:lnTo>
                        <a:pt x="11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193" name="Group 14"/>
            <p:cNvGrpSpPr/>
            <p:nvPr/>
          </p:nvGrpSpPr>
          <p:grpSpPr>
            <a:xfrm>
              <a:off x="8179560" y="5357880"/>
              <a:ext cx="3488760" cy="914040"/>
              <a:chOff x="8179560" y="5357880"/>
              <a:chExt cx="3488760" cy="914040"/>
            </a:xfrm>
          </p:grpSpPr>
          <p:sp>
            <p:nvSpPr>
              <p:cNvPr id="194" name="CustomShape 15"/>
              <p:cNvSpPr/>
              <p:nvPr/>
            </p:nvSpPr>
            <p:spPr>
              <a:xfrm>
                <a:off x="9304200" y="5616720"/>
                <a:ext cx="2364120" cy="395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>
                  <a:lnSpc>
                    <a:spcPct val="100000"/>
                  </a:lnSpc>
                </a:pP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K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A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D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E</a:t>
                </a:r>
                <a:r>
                  <a:rPr b="0" lang="en-US" sz="2000" spc="-1" strike="noStrike">
                    <a:solidFill>
                      <a:srgbClr val="404040"/>
                    </a:solidFill>
                    <a:latin typeface="Arial"/>
                  </a:rPr>
                  <a:t>L</a:t>
                </a:r>
                <a:endParaRPr b="1" lang="en-US" sz="2000" spc="-1" strike="noStrike">
                  <a:solidFill>
                    <a:srgbClr val="fff200"/>
                  </a:solidFill>
                  <a:latin typeface="Arial"/>
                </a:endParaRPr>
              </a:p>
            </p:txBody>
          </p:sp>
          <p:grpSp>
            <p:nvGrpSpPr>
              <p:cNvPr id="195" name="Group 16"/>
              <p:cNvGrpSpPr/>
              <p:nvPr/>
            </p:nvGrpSpPr>
            <p:grpSpPr>
              <a:xfrm>
                <a:off x="8179560" y="5357880"/>
                <a:ext cx="914040" cy="914040"/>
                <a:chOff x="8179560" y="5357880"/>
                <a:chExt cx="914040" cy="914040"/>
              </a:xfrm>
            </p:grpSpPr>
            <p:sp>
              <p:nvSpPr>
                <p:cNvPr id="196" name="CustomShape 17"/>
                <p:cNvSpPr/>
                <p:nvPr/>
              </p:nvSpPr>
              <p:spPr>
                <a:xfrm>
                  <a:off x="8179560" y="5357880"/>
                  <a:ext cx="914040" cy="91404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79646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197" name="Group 18"/>
                <p:cNvGrpSpPr/>
                <p:nvPr/>
              </p:nvGrpSpPr>
              <p:grpSpPr>
                <a:xfrm>
                  <a:off x="8347320" y="5569560"/>
                  <a:ext cx="578160" cy="490320"/>
                  <a:chOff x="8347320" y="5569560"/>
                  <a:chExt cx="578160" cy="490320"/>
                </a:xfrm>
              </p:grpSpPr>
              <p:sp>
                <p:nvSpPr>
                  <p:cNvPr id="198" name="CustomShape 19"/>
                  <p:cNvSpPr/>
                  <p:nvPr/>
                </p:nvSpPr>
                <p:spPr>
                  <a:xfrm>
                    <a:off x="8347320" y="5569560"/>
                    <a:ext cx="578160" cy="490320"/>
                  </a:xfrm>
                  <a:custGeom>
                    <a:avLst/>
                    <a:gdLst/>
                    <a:ahLst/>
                    <a:rect l="l" t="t" r="r" b="b"/>
                    <a:pathLst>
                      <a:path w="5628" h="4773">
                        <a:moveTo>
                          <a:pt x="2311" y="3796"/>
                        </a:moveTo>
                        <a:lnTo>
                          <a:pt x="2296" y="3800"/>
                        </a:lnTo>
                        <a:lnTo>
                          <a:pt x="2282" y="3808"/>
                        </a:lnTo>
                        <a:lnTo>
                          <a:pt x="2272" y="3820"/>
                        </a:lnTo>
                        <a:lnTo>
                          <a:pt x="2267" y="3836"/>
                        </a:lnTo>
                        <a:lnTo>
                          <a:pt x="2173" y="4351"/>
                        </a:lnTo>
                        <a:lnTo>
                          <a:pt x="2174" y="4370"/>
                        </a:lnTo>
                        <a:lnTo>
                          <a:pt x="2183" y="4389"/>
                        </a:lnTo>
                        <a:lnTo>
                          <a:pt x="2198" y="4401"/>
                        </a:lnTo>
                        <a:lnTo>
                          <a:pt x="2219" y="4406"/>
                        </a:lnTo>
                        <a:lnTo>
                          <a:pt x="3409" y="4406"/>
                        </a:lnTo>
                        <a:lnTo>
                          <a:pt x="3428" y="4401"/>
                        </a:lnTo>
                        <a:lnTo>
                          <a:pt x="3442" y="4392"/>
                        </a:lnTo>
                        <a:lnTo>
                          <a:pt x="3452" y="4377"/>
                        </a:lnTo>
                        <a:lnTo>
                          <a:pt x="3455" y="4358"/>
                        </a:lnTo>
                        <a:lnTo>
                          <a:pt x="3455" y="4353"/>
                        </a:lnTo>
                        <a:lnTo>
                          <a:pt x="3454" y="4346"/>
                        </a:lnTo>
                        <a:lnTo>
                          <a:pt x="3361" y="3836"/>
                        </a:lnTo>
                        <a:lnTo>
                          <a:pt x="3356" y="3820"/>
                        </a:lnTo>
                        <a:lnTo>
                          <a:pt x="3346" y="3808"/>
                        </a:lnTo>
                        <a:lnTo>
                          <a:pt x="3332" y="3800"/>
                        </a:lnTo>
                        <a:lnTo>
                          <a:pt x="3317" y="3796"/>
                        </a:lnTo>
                        <a:lnTo>
                          <a:pt x="2311" y="3796"/>
                        </a:lnTo>
                        <a:close/>
                        <a:moveTo>
                          <a:pt x="877" y="457"/>
                        </a:moveTo>
                        <a:lnTo>
                          <a:pt x="856" y="461"/>
                        </a:lnTo>
                        <a:lnTo>
                          <a:pt x="839" y="471"/>
                        </a:lnTo>
                        <a:lnTo>
                          <a:pt x="824" y="485"/>
                        </a:lnTo>
                        <a:lnTo>
                          <a:pt x="815" y="504"/>
                        </a:lnTo>
                        <a:lnTo>
                          <a:pt x="812" y="524"/>
                        </a:lnTo>
                        <a:lnTo>
                          <a:pt x="812" y="2832"/>
                        </a:lnTo>
                        <a:lnTo>
                          <a:pt x="815" y="2856"/>
                        </a:lnTo>
                        <a:lnTo>
                          <a:pt x="829" y="2878"/>
                        </a:lnTo>
                        <a:lnTo>
                          <a:pt x="849" y="2892"/>
                        </a:lnTo>
                        <a:lnTo>
                          <a:pt x="4777" y="2892"/>
                        </a:lnTo>
                        <a:lnTo>
                          <a:pt x="4797" y="2878"/>
                        </a:lnTo>
                        <a:lnTo>
                          <a:pt x="4811" y="2856"/>
                        </a:lnTo>
                        <a:lnTo>
                          <a:pt x="4816" y="2832"/>
                        </a:lnTo>
                        <a:lnTo>
                          <a:pt x="4816" y="524"/>
                        </a:lnTo>
                        <a:lnTo>
                          <a:pt x="4813" y="504"/>
                        </a:lnTo>
                        <a:lnTo>
                          <a:pt x="4804" y="485"/>
                        </a:lnTo>
                        <a:lnTo>
                          <a:pt x="4789" y="471"/>
                        </a:lnTo>
                        <a:lnTo>
                          <a:pt x="4772" y="461"/>
                        </a:lnTo>
                        <a:lnTo>
                          <a:pt x="4750" y="457"/>
                        </a:lnTo>
                        <a:lnTo>
                          <a:pt x="877" y="457"/>
                        </a:lnTo>
                        <a:close/>
                        <a:moveTo>
                          <a:pt x="877" y="0"/>
                        </a:moveTo>
                        <a:lnTo>
                          <a:pt x="4750" y="0"/>
                        </a:lnTo>
                        <a:lnTo>
                          <a:pt x="4821" y="5"/>
                        </a:lnTo>
                        <a:lnTo>
                          <a:pt x="4890" y="19"/>
                        </a:lnTo>
                        <a:lnTo>
                          <a:pt x="4954" y="41"/>
                        </a:lnTo>
                        <a:lnTo>
                          <a:pt x="5014" y="72"/>
                        </a:lnTo>
                        <a:lnTo>
                          <a:pt x="5070" y="109"/>
                        </a:lnTo>
                        <a:lnTo>
                          <a:pt x="5121" y="154"/>
                        </a:lnTo>
                        <a:lnTo>
                          <a:pt x="5166" y="203"/>
                        </a:lnTo>
                        <a:lnTo>
                          <a:pt x="5203" y="259"/>
                        </a:lnTo>
                        <a:lnTo>
                          <a:pt x="5234" y="321"/>
                        </a:lnTo>
                        <a:lnTo>
                          <a:pt x="5256" y="384"/>
                        </a:lnTo>
                        <a:lnTo>
                          <a:pt x="5270" y="452"/>
                        </a:lnTo>
                        <a:lnTo>
                          <a:pt x="5275" y="524"/>
                        </a:lnTo>
                        <a:lnTo>
                          <a:pt x="5275" y="2832"/>
                        </a:lnTo>
                        <a:lnTo>
                          <a:pt x="5272" y="2893"/>
                        </a:lnTo>
                        <a:lnTo>
                          <a:pt x="5260" y="2951"/>
                        </a:lnTo>
                        <a:lnTo>
                          <a:pt x="5244" y="3009"/>
                        </a:lnTo>
                        <a:lnTo>
                          <a:pt x="5258" y="3038"/>
                        </a:lnTo>
                        <a:lnTo>
                          <a:pt x="5268" y="3069"/>
                        </a:lnTo>
                        <a:lnTo>
                          <a:pt x="5618" y="4469"/>
                        </a:lnTo>
                        <a:lnTo>
                          <a:pt x="5625" y="4503"/>
                        </a:lnTo>
                        <a:lnTo>
                          <a:pt x="5628" y="4537"/>
                        </a:lnTo>
                        <a:lnTo>
                          <a:pt x="5623" y="4585"/>
                        </a:lnTo>
                        <a:lnTo>
                          <a:pt x="5609" y="4629"/>
                        </a:lnTo>
                        <a:lnTo>
                          <a:pt x="5587" y="4669"/>
                        </a:lnTo>
                        <a:lnTo>
                          <a:pt x="5560" y="4704"/>
                        </a:lnTo>
                        <a:lnTo>
                          <a:pt x="5524" y="4732"/>
                        </a:lnTo>
                        <a:lnTo>
                          <a:pt x="5485" y="4754"/>
                        </a:lnTo>
                        <a:lnTo>
                          <a:pt x="5440" y="4768"/>
                        </a:lnTo>
                        <a:lnTo>
                          <a:pt x="5393" y="4773"/>
                        </a:lnTo>
                        <a:lnTo>
                          <a:pt x="235" y="4773"/>
                        </a:lnTo>
                        <a:lnTo>
                          <a:pt x="193" y="4769"/>
                        </a:lnTo>
                        <a:lnTo>
                          <a:pt x="152" y="4757"/>
                        </a:lnTo>
                        <a:lnTo>
                          <a:pt x="113" y="4738"/>
                        </a:lnTo>
                        <a:lnTo>
                          <a:pt x="78" y="4713"/>
                        </a:lnTo>
                        <a:lnTo>
                          <a:pt x="49" y="4682"/>
                        </a:lnTo>
                        <a:lnTo>
                          <a:pt x="27" y="4646"/>
                        </a:lnTo>
                        <a:lnTo>
                          <a:pt x="10" y="4607"/>
                        </a:lnTo>
                        <a:lnTo>
                          <a:pt x="2" y="4564"/>
                        </a:lnTo>
                        <a:lnTo>
                          <a:pt x="0" y="4523"/>
                        </a:lnTo>
                        <a:lnTo>
                          <a:pt x="7" y="4481"/>
                        </a:lnTo>
                        <a:lnTo>
                          <a:pt x="360" y="3069"/>
                        </a:lnTo>
                        <a:lnTo>
                          <a:pt x="370" y="3038"/>
                        </a:lnTo>
                        <a:lnTo>
                          <a:pt x="384" y="3009"/>
                        </a:lnTo>
                        <a:lnTo>
                          <a:pt x="367" y="2951"/>
                        </a:lnTo>
                        <a:lnTo>
                          <a:pt x="356" y="2893"/>
                        </a:lnTo>
                        <a:lnTo>
                          <a:pt x="353" y="2832"/>
                        </a:lnTo>
                        <a:lnTo>
                          <a:pt x="353" y="524"/>
                        </a:lnTo>
                        <a:lnTo>
                          <a:pt x="358" y="452"/>
                        </a:lnTo>
                        <a:lnTo>
                          <a:pt x="372" y="384"/>
                        </a:lnTo>
                        <a:lnTo>
                          <a:pt x="394" y="321"/>
                        </a:lnTo>
                        <a:lnTo>
                          <a:pt x="425" y="259"/>
                        </a:lnTo>
                        <a:lnTo>
                          <a:pt x="462" y="203"/>
                        </a:lnTo>
                        <a:lnTo>
                          <a:pt x="507" y="154"/>
                        </a:lnTo>
                        <a:lnTo>
                          <a:pt x="558" y="109"/>
                        </a:lnTo>
                        <a:lnTo>
                          <a:pt x="612" y="72"/>
                        </a:lnTo>
                        <a:lnTo>
                          <a:pt x="674" y="41"/>
                        </a:lnTo>
                        <a:lnTo>
                          <a:pt x="738" y="19"/>
                        </a:lnTo>
                        <a:lnTo>
                          <a:pt x="807" y="5"/>
                        </a:lnTo>
                        <a:lnTo>
                          <a:pt x="87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99" name="CustomShape 20"/>
                  <p:cNvSpPr/>
                  <p:nvPr/>
                </p:nvSpPr>
                <p:spPr>
                  <a:xfrm>
                    <a:off x="8586360" y="5687640"/>
                    <a:ext cx="100440" cy="100080"/>
                  </a:xfrm>
                  <a:custGeom>
                    <a:avLst/>
                    <a:gdLst/>
                    <a:ahLst/>
                    <a:rect l="l" t="t" r="r" b="b"/>
                    <a:pathLst>
                      <a:path w="978" h="980">
                        <a:moveTo>
                          <a:pt x="73" y="0"/>
                        </a:moveTo>
                        <a:lnTo>
                          <a:pt x="93" y="3"/>
                        </a:lnTo>
                        <a:lnTo>
                          <a:pt x="770" y="261"/>
                        </a:lnTo>
                        <a:lnTo>
                          <a:pt x="789" y="271"/>
                        </a:lnTo>
                        <a:lnTo>
                          <a:pt x="803" y="289"/>
                        </a:lnTo>
                        <a:lnTo>
                          <a:pt x="811" y="307"/>
                        </a:lnTo>
                        <a:lnTo>
                          <a:pt x="815" y="329"/>
                        </a:lnTo>
                        <a:lnTo>
                          <a:pt x="810" y="352"/>
                        </a:lnTo>
                        <a:lnTo>
                          <a:pt x="799" y="370"/>
                        </a:lnTo>
                        <a:lnTo>
                          <a:pt x="784" y="384"/>
                        </a:lnTo>
                        <a:lnTo>
                          <a:pt x="764" y="393"/>
                        </a:lnTo>
                        <a:lnTo>
                          <a:pt x="617" y="434"/>
                        </a:lnTo>
                        <a:lnTo>
                          <a:pt x="960" y="777"/>
                        </a:lnTo>
                        <a:lnTo>
                          <a:pt x="972" y="794"/>
                        </a:lnTo>
                        <a:lnTo>
                          <a:pt x="978" y="814"/>
                        </a:lnTo>
                        <a:lnTo>
                          <a:pt x="978" y="836"/>
                        </a:lnTo>
                        <a:lnTo>
                          <a:pt x="972" y="857"/>
                        </a:lnTo>
                        <a:lnTo>
                          <a:pt x="960" y="874"/>
                        </a:lnTo>
                        <a:lnTo>
                          <a:pt x="873" y="961"/>
                        </a:lnTo>
                        <a:lnTo>
                          <a:pt x="854" y="973"/>
                        </a:lnTo>
                        <a:lnTo>
                          <a:pt x="834" y="980"/>
                        </a:lnTo>
                        <a:lnTo>
                          <a:pt x="813" y="980"/>
                        </a:lnTo>
                        <a:lnTo>
                          <a:pt x="793" y="973"/>
                        </a:lnTo>
                        <a:lnTo>
                          <a:pt x="774" y="961"/>
                        </a:lnTo>
                        <a:lnTo>
                          <a:pt x="433" y="618"/>
                        </a:lnTo>
                        <a:lnTo>
                          <a:pt x="392" y="765"/>
                        </a:lnTo>
                        <a:lnTo>
                          <a:pt x="383" y="785"/>
                        </a:lnTo>
                        <a:lnTo>
                          <a:pt x="368" y="801"/>
                        </a:lnTo>
                        <a:lnTo>
                          <a:pt x="349" y="811"/>
                        </a:lnTo>
                        <a:lnTo>
                          <a:pt x="329" y="816"/>
                        </a:lnTo>
                        <a:lnTo>
                          <a:pt x="307" y="814"/>
                        </a:lnTo>
                        <a:lnTo>
                          <a:pt x="286" y="804"/>
                        </a:lnTo>
                        <a:lnTo>
                          <a:pt x="271" y="790"/>
                        </a:lnTo>
                        <a:lnTo>
                          <a:pt x="260" y="772"/>
                        </a:lnTo>
                        <a:lnTo>
                          <a:pt x="3" y="94"/>
                        </a:lnTo>
                        <a:lnTo>
                          <a:pt x="0" y="75"/>
                        </a:lnTo>
                        <a:lnTo>
                          <a:pt x="0" y="55"/>
                        </a:lnTo>
                        <a:lnTo>
                          <a:pt x="6" y="36"/>
                        </a:lnTo>
                        <a:lnTo>
                          <a:pt x="20" y="21"/>
                        </a:lnTo>
                        <a:lnTo>
                          <a:pt x="35" y="9"/>
                        </a:lnTo>
                        <a:lnTo>
                          <a:pt x="54" y="2"/>
                        </a:lnTo>
                        <a:lnTo>
                          <a:pt x="7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</p:grpSp>
      </p:grpSp>
      <p:grpSp>
        <p:nvGrpSpPr>
          <p:cNvPr id="200" name="Group 21"/>
          <p:cNvGrpSpPr/>
          <p:nvPr/>
        </p:nvGrpSpPr>
        <p:grpSpPr>
          <a:xfrm>
            <a:off x="3693960" y="0"/>
            <a:ext cx="8494560" cy="6858000"/>
            <a:chOff x="3693960" y="0"/>
            <a:chExt cx="8494560" cy="6858000"/>
          </a:xfrm>
        </p:grpSpPr>
        <p:sp>
          <p:nvSpPr>
            <p:cNvPr id="201" name="Line 22"/>
            <p:cNvSpPr/>
            <p:nvPr/>
          </p:nvSpPr>
          <p:spPr>
            <a:xfrm flipH="1">
              <a:off x="3693960" y="0"/>
              <a:ext cx="4017960" cy="3879000"/>
            </a:xfrm>
            <a:prstGeom prst="line">
              <a:avLst/>
            </a:prstGeom>
            <a:ln w="381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Line 23"/>
            <p:cNvSpPr/>
            <p:nvPr/>
          </p:nvSpPr>
          <p:spPr>
            <a:xfrm flipH="1">
              <a:off x="6547680" y="24120"/>
              <a:ext cx="1806840" cy="1744200"/>
            </a:xfrm>
            <a:prstGeom prst="line">
              <a:avLst/>
            </a:prstGeom>
            <a:ln w="648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Line 24"/>
            <p:cNvSpPr/>
            <p:nvPr/>
          </p:nvSpPr>
          <p:spPr>
            <a:xfrm flipH="1">
              <a:off x="5753880" y="0"/>
              <a:ext cx="1806840" cy="1744200"/>
            </a:xfrm>
            <a:prstGeom prst="line">
              <a:avLst/>
            </a:prstGeom>
            <a:ln w="648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Line 25"/>
            <p:cNvSpPr/>
            <p:nvPr/>
          </p:nvSpPr>
          <p:spPr>
            <a:xfrm flipH="1">
              <a:off x="7711920" y="11880"/>
              <a:ext cx="957240" cy="924480"/>
            </a:xfrm>
            <a:prstGeom prst="line">
              <a:avLst/>
            </a:prstGeom>
            <a:ln w="7632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Line 26"/>
            <p:cNvSpPr/>
            <p:nvPr/>
          </p:nvSpPr>
          <p:spPr>
            <a:xfrm flipH="1">
              <a:off x="4350960" y="742320"/>
              <a:ext cx="6199920" cy="6115680"/>
            </a:xfrm>
            <a:prstGeom prst="line">
              <a:avLst/>
            </a:prstGeom>
            <a:ln w="648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Line 27"/>
            <p:cNvSpPr/>
            <p:nvPr/>
          </p:nvSpPr>
          <p:spPr>
            <a:xfrm flipH="1">
              <a:off x="10143360" y="790920"/>
              <a:ext cx="2045160" cy="2017800"/>
            </a:xfrm>
            <a:prstGeom prst="line">
              <a:avLst/>
            </a:prstGeom>
            <a:ln w="7632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" name="Group 28"/>
          <p:cNvGrpSpPr/>
          <p:nvPr/>
        </p:nvGrpSpPr>
        <p:grpSpPr>
          <a:xfrm>
            <a:off x="9633240" y="510840"/>
            <a:ext cx="1639440" cy="3401640"/>
            <a:chOff x="9633240" y="510840"/>
            <a:chExt cx="1639440" cy="3401640"/>
          </a:xfrm>
        </p:grpSpPr>
        <p:sp>
          <p:nvSpPr>
            <p:cNvPr id="208" name="CustomShape 29"/>
            <p:cNvSpPr/>
            <p:nvPr/>
          </p:nvSpPr>
          <p:spPr>
            <a:xfrm>
              <a:off x="9633240" y="510840"/>
              <a:ext cx="1639440" cy="3401640"/>
            </a:xfrm>
            <a:custGeom>
              <a:avLst/>
              <a:gdLst/>
              <a:ahLst/>
              <a:rect l="l" t="t" r="r" b="b"/>
              <a:pathLst>
                <a:path w="104" h="219">
                  <a:moveTo>
                    <a:pt x="16" y="219"/>
                  </a:moveTo>
                  <a:cubicBezTo>
                    <a:pt x="7" y="219"/>
                    <a:pt x="0" y="212"/>
                    <a:pt x="0" y="20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7" y="0"/>
                    <a:pt x="104" y="8"/>
                    <a:pt x="104" y="17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12"/>
                    <a:pt x="97" y="219"/>
                    <a:pt x="88" y="219"/>
                  </a:cubicBezTo>
                  <a:lnTo>
                    <a:pt x="16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30"/>
            <p:cNvSpPr/>
            <p:nvPr/>
          </p:nvSpPr>
          <p:spPr>
            <a:xfrm>
              <a:off x="9759240" y="992520"/>
              <a:ext cx="1403640" cy="2454480"/>
            </a:xfrm>
            <a:prstGeom prst="rect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31"/>
            <p:cNvSpPr/>
            <p:nvPr/>
          </p:nvSpPr>
          <p:spPr>
            <a:xfrm>
              <a:off x="10327320" y="3571920"/>
              <a:ext cx="251640" cy="247680"/>
            </a:xfrm>
            <a:prstGeom prst="ellipse">
              <a:avLst/>
            </a:prstGeom>
            <a:solidFill>
              <a:srgbClr val="f4ab17"/>
            </a:solidFill>
            <a:ln w="19080">
              <a:solidFill>
                <a:srgbClr val="f1f2f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32"/>
            <p:cNvSpPr/>
            <p:nvPr/>
          </p:nvSpPr>
          <p:spPr>
            <a:xfrm>
              <a:off x="10327320" y="790560"/>
              <a:ext cx="267120" cy="46800"/>
            </a:xfrm>
            <a:custGeom>
              <a:avLst/>
              <a:gdLst/>
              <a:ahLst/>
              <a:rect l="l" t="t" r="r" b="b"/>
              <a:pathLst>
                <a:path w="17" h="3">
                  <a:moveTo>
                    <a:pt x="16" y="3"/>
                  </a:moveTo>
                  <a:cubicBezTo>
                    <a:pt x="16" y="3"/>
                    <a:pt x="17" y="2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33"/>
            <p:cNvSpPr/>
            <p:nvPr/>
          </p:nvSpPr>
          <p:spPr>
            <a:xfrm>
              <a:off x="10421640" y="651240"/>
              <a:ext cx="62640" cy="61200"/>
            </a:xfrm>
            <a:prstGeom prst="ellipse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3" name="Group 34"/>
          <p:cNvGrpSpPr/>
          <p:nvPr/>
        </p:nvGrpSpPr>
        <p:grpSpPr>
          <a:xfrm>
            <a:off x="6953400" y="509040"/>
            <a:ext cx="1639440" cy="3401640"/>
            <a:chOff x="6953400" y="509040"/>
            <a:chExt cx="1639440" cy="3401640"/>
          </a:xfrm>
        </p:grpSpPr>
        <p:sp>
          <p:nvSpPr>
            <p:cNvPr id="214" name="CustomShape 35"/>
            <p:cNvSpPr/>
            <p:nvPr/>
          </p:nvSpPr>
          <p:spPr>
            <a:xfrm>
              <a:off x="6953400" y="509040"/>
              <a:ext cx="1639440" cy="3401640"/>
            </a:xfrm>
            <a:custGeom>
              <a:avLst/>
              <a:gdLst/>
              <a:ahLst/>
              <a:rect l="l" t="t" r="r" b="b"/>
              <a:pathLst>
                <a:path w="104" h="219">
                  <a:moveTo>
                    <a:pt x="16" y="219"/>
                  </a:moveTo>
                  <a:cubicBezTo>
                    <a:pt x="7" y="219"/>
                    <a:pt x="0" y="212"/>
                    <a:pt x="0" y="20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7" y="0"/>
                    <a:pt x="104" y="8"/>
                    <a:pt x="104" y="17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12"/>
                    <a:pt x="97" y="219"/>
                    <a:pt x="88" y="219"/>
                  </a:cubicBezTo>
                  <a:lnTo>
                    <a:pt x="16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36"/>
            <p:cNvSpPr/>
            <p:nvPr/>
          </p:nvSpPr>
          <p:spPr>
            <a:xfrm>
              <a:off x="7079040" y="990360"/>
              <a:ext cx="1403640" cy="2454480"/>
            </a:xfrm>
            <a:prstGeom prst="rect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37"/>
            <p:cNvSpPr/>
            <p:nvPr/>
          </p:nvSpPr>
          <p:spPr>
            <a:xfrm>
              <a:off x="7647480" y="3569760"/>
              <a:ext cx="251640" cy="247680"/>
            </a:xfrm>
            <a:prstGeom prst="ellipse">
              <a:avLst/>
            </a:prstGeom>
            <a:solidFill>
              <a:srgbClr val="f4ab17"/>
            </a:solidFill>
            <a:ln w="19080">
              <a:solidFill>
                <a:srgbClr val="f1f2f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38"/>
            <p:cNvSpPr/>
            <p:nvPr/>
          </p:nvSpPr>
          <p:spPr>
            <a:xfrm>
              <a:off x="7647480" y="788400"/>
              <a:ext cx="267120" cy="46800"/>
            </a:xfrm>
            <a:custGeom>
              <a:avLst/>
              <a:gdLst/>
              <a:ahLst/>
              <a:rect l="l" t="t" r="r" b="b"/>
              <a:pathLst>
                <a:path w="17" h="3">
                  <a:moveTo>
                    <a:pt x="16" y="3"/>
                  </a:moveTo>
                  <a:cubicBezTo>
                    <a:pt x="16" y="3"/>
                    <a:pt x="17" y="2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39"/>
            <p:cNvSpPr/>
            <p:nvPr/>
          </p:nvSpPr>
          <p:spPr>
            <a:xfrm>
              <a:off x="7741800" y="649440"/>
              <a:ext cx="62640" cy="61200"/>
            </a:xfrm>
            <a:prstGeom prst="ellipse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9" name="Group 40"/>
          <p:cNvGrpSpPr/>
          <p:nvPr/>
        </p:nvGrpSpPr>
        <p:grpSpPr>
          <a:xfrm>
            <a:off x="8049240" y="276840"/>
            <a:ext cx="1983960" cy="4115880"/>
            <a:chOff x="8049240" y="276840"/>
            <a:chExt cx="1983960" cy="4115880"/>
          </a:xfrm>
        </p:grpSpPr>
        <p:sp>
          <p:nvSpPr>
            <p:cNvPr id="220" name="CustomShape 41"/>
            <p:cNvSpPr/>
            <p:nvPr/>
          </p:nvSpPr>
          <p:spPr>
            <a:xfrm>
              <a:off x="8049240" y="276840"/>
              <a:ext cx="1983960" cy="4115880"/>
            </a:xfrm>
            <a:custGeom>
              <a:avLst/>
              <a:gdLst/>
              <a:ahLst/>
              <a:rect l="l" t="t" r="r" b="b"/>
              <a:pathLst>
                <a:path w="104" h="219">
                  <a:moveTo>
                    <a:pt x="16" y="219"/>
                  </a:moveTo>
                  <a:cubicBezTo>
                    <a:pt x="7" y="219"/>
                    <a:pt x="0" y="212"/>
                    <a:pt x="0" y="20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7" y="0"/>
                    <a:pt x="104" y="8"/>
                    <a:pt x="104" y="17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12"/>
                    <a:pt x="97" y="219"/>
                    <a:pt x="88" y="219"/>
                  </a:cubicBezTo>
                  <a:lnTo>
                    <a:pt x="16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42"/>
            <p:cNvSpPr/>
            <p:nvPr/>
          </p:nvSpPr>
          <p:spPr>
            <a:xfrm>
              <a:off x="8201520" y="859320"/>
              <a:ext cx="1698120" cy="2970000"/>
            </a:xfrm>
            <a:prstGeom prst="rect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43"/>
            <p:cNvSpPr/>
            <p:nvPr/>
          </p:nvSpPr>
          <p:spPr>
            <a:xfrm>
              <a:off x="8888760" y="3980520"/>
              <a:ext cx="304560" cy="299520"/>
            </a:xfrm>
            <a:prstGeom prst="ellipse">
              <a:avLst/>
            </a:prstGeom>
            <a:solidFill>
              <a:srgbClr val="f4ab17"/>
            </a:solidFill>
            <a:ln w="19080">
              <a:solidFill>
                <a:srgbClr val="f1f2f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44"/>
            <p:cNvSpPr/>
            <p:nvPr/>
          </p:nvSpPr>
          <p:spPr>
            <a:xfrm>
              <a:off x="8888760" y="614880"/>
              <a:ext cx="323640" cy="56880"/>
            </a:xfrm>
            <a:custGeom>
              <a:avLst/>
              <a:gdLst/>
              <a:ahLst/>
              <a:rect l="l" t="t" r="r" b="b"/>
              <a:pathLst>
                <a:path w="17" h="3">
                  <a:moveTo>
                    <a:pt x="16" y="3"/>
                  </a:moveTo>
                  <a:cubicBezTo>
                    <a:pt x="16" y="3"/>
                    <a:pt x="17" y="2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45"/>
            <p:cNvSpPr/>
            <p:nvPr/>
          </p:nvSpPr>
          <p:spPr>
            <a:xfrm>
              <a:off x="9003240" y="446760"/>
              <a:ext cx="75960" cy="74160"/>
            </a:xfrm>
            <a:prstGeom prst="ellipse">
              <a:avLst/>
            </a:prstGeom>
            <a:solidFill>
              <a:srgbClr val="f4ab1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0" y="24120"/>
            <a:ext cx="182880" cy="180468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 rot="21526800">
            <a:off x="7057440" y="954360"/>
            <a:ext cx="1743840" cy="250164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9578520" y="1005840"/>
            <a:ext cx="1584360" cy="256608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4"/>
          <a:stretch/>
        </p:blipFill>
        <p:spPr>
          <a:xfrm>
            <a:off x="12240" y="24120"/>
            <a:ext cx="3931920" cy="262764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5"/>
          <a:stretch/>
        </p:blipFill>
        <p:spPr>
          <a:xfrm>
            <a:off x="812520" y="5578200"/>
            <a:ext cx="336600" cy="49284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6"/>
          <a:stretch/>
        </p:blipFill>
        <p:spPr>
          <a:xfrm>
            <a:off x="8049240" y="859320"/>
            <a:ext cx="1920240" cy="3145320"/>
          </a:xfrm>
          <a:prstGeom prst="rect">
            <a:avLst/>
          </a:prstGeom>
          <a:ln>
            <a:noFill/>
          </a:ln>
        </p:spPr>
      </p:pic>
    </p:spTree>
  </p:cSld>
  <p:transition spd="med">
    <p:wheel spokes="1"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39880" y="1039320"/>
            <a:ext cx="4463640" cy="14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b="0" lang="en-US" sz="5400" spc="-299" strike="noStrike">
                <a:solidFill>
                  <a:srgbClr val="f79646"/>
                </a:solidFill>
                <a:latin typeface="Arial"/>
              </a:rPr>
              <a:t>Why this Mobile App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grpSp>
        <p:nvGrpSpPr>
          <p:cNvPr id="232" name="Group 2"/>
          <p:cNvGrpSpPr/>
          <p:nvPr/>
        </p:nvGrpSpPr>
        <p:grpSpPr>
          <a:xfrm>
            <a:off x="12189960" y="0"/>
            <a:ext cx="2160" cy="6425280"/>
            <a:chOff x="12189960" y="0"/>
            <a:chExt cx="2160" cy="6425280"/>
          </a:xfrm>
        </p:grpSpPr>
        <p:sp>
          <p:nvSpPr>
            <p:cNvPr id="233" name="CustomShape 3"/>
            <p:cNvSpPr/>
            <p:nvPr/>
          </p:nvSpPr>
          <p:spPr>
            <a:xfrm flipH="1">
              <a:off x="12189960" y="917280"/>
              <a:ext cx="2160" cy="5508000"/>
            </a:xfrm>
            <a:custGeom>
              <a:avLst/>
              <a:gdLst/>
              <a:ahLst/>
              <a:rect l="l" t="t" r="r" b="b"/>
              <a:pathLst>
                <a:path w="5086301" h="5255135">
                  <a:moveTo>
                    <a:pt x="5086301" y="0"/>
                  </a:moveTo>
                  <a:lnTo>
                    <a:pt x="5086301" y="2173878"/>
                  </a:lnTo>
                  <a:lnTo>
                    <a:pt x="1048380" y="5255135"/>
                  </a:lnTo>
                  <a:lnTo>
                    <a:pt x="0" y="3881255"/>
                  </a:lnTo>
                  <a:lnTo>
                    <a:pt x="5086301" y="0"/>
                  </a:lnTo>
                  <a:close/>
                </a:path>
              </a:pathLst>
            </a:custGeom>
            <a:blipFill rotWithShape="0">
              <a:blip r:embed="rId1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4"/>
            <p:cNvSpPr/>
            <p:nvPr/>
          </p:nvSpPr>
          <p:spPr>
            <a:xfrm flipH="1">
              <a:off x="12189960" y="0"/>
              <a:ext cx="2160" cy="4119840"/>
            </a:xfrm>
            <a:custGeom>
              <a:avLst/>
              <a:gdLst/>
              <a:ahLst/>
              <a:rect l="l" t="t" r="r" b="b"/>
              <a:pathLst>
                <a:path w="5259296" h="3930756">
                  <a:moveTo>
                    <a:pt x="3350731" y="0"/>
                  </a:moveTo>
                  <a:lnTo>
                    <a:pt x="5259296" y="0"/>
                  </a:lnTo>
                  <a:lnTo>
                    <a:pt x="5259296" y="717490"/>
                  </a:lnTo>
                  <a:lnTo>
                    <a:pt x="1048380" y="3930756"/>
                  </a:lnTo>
                  <a:lnTo>
                    <a:pt x="0" y="2556876"/>
                  </a:lnTo>
                  <a:lnTo>
                    <a:pt x="3350731" y="0"/>
                  </a:lnTo>
                  <a:close/>
                </a:path>
              </a:pathLst>
            </a:custGeom>
            <a:blipFill rotWithShape="0">
              <a:blip r:embed="rId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5" name="CustomShape 5"/>
          <p:cNvSpPr/>
          <p:nvPr/>
        </p:nvSpPr>
        <p:spPr>
          <a:xfrm>
            <a:off x="839880" y="2568960"/>
            <a:ext cx="446364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KADEL Breast Cancer Prediction app is here to stay, why? In 2018 it was estimated that 627,00 women died from breast cancer, that is approximately 15% of all cancer deaths(WHO, 2018)</a:t>
            </a:r>
            <a:endParaRPr b="1" lang="en-US" sz="20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236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012264E-7B30-4E89-B2E4-A40E905CC40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10419840" y="182880"/>
            <a:ext cx="1924560" cy="1371600"/>
          </a:xfrm>
          <a:prstGeom prst="rect">
            <a:avLst/>
          </a:prstGeom>
          <a:ln>
            <a:noFill/>
          </a:ln>
        </p:spPr>
      </p:pic>
      <p:grpSp>
        <p:nvGrpSpPr>
          <p:cNvPr id="238" name="Group 7"/>
          <p:cNvGrpSpPr/>
          <p:nvPr/>
        </p:nvGrpSpPr>
        <p:grpSpPr>
          <a:xfrm>
            <a:off x="6949440" y="1097280"/>
            <a:ext cx="3425040" cy="4286880"/>
            <a:chOff x="6949440" y="1097280"/>
            <a:chExt cx="3425040" cy="4286880"/>
          </a:xfrm>
        </p:grpSpPr>
        <p:sp>
          <p:nvSpPr>
            <p:cNvPr id="239" name="CustomShape 8"/>
            <p:cNvSpPr/>
            <p:nvPr/>
          </p:nvSpPr>
          <p:spPr>
            <a:xfrm>
              <a:off x="6949440" y="1098720"/>
              <a:ext cx="3425040" cy="297504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0" name="Picture 11" descr=""/>
            <p:cNvPicPr/>
            <p:nvPr/>
          </p:nvPicPr>
          <p:blipFill>
            <a:blip r:embed="rId4"/>
            <a:stretch/>
          </p:blipFill>
          <p:spPr>
            <a:xfrm>
              <a:off x="6949440" y="1097280"/>
              <a:ext cx="3425040" cy="465480"/>
            </a:xfrm>
            <a:prstGeom prst="rect">
              <a:avLst/>
            </a:prstGeom>
            <a:ln>
              <a:noFill/>
            </a:ln>
          </p:spPr>
        </p:pic>
        <p:graphicFrame>
          <p:nvGraphicFramePr>
            <p:cNvPr id="241" name="Chart 20"/>
            <p:cNvGraphicFramePr/>
            <p:nvPr/>
          </p:nvGraphicFramePr>
          <p:xfrm>
            <a:off x="7170480" y="2316240"/>
            <a:ext cx="2751840" cy="2372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42" name="CustomShape 9"/>
            <p:cNvSpPr/>
            <p:nvPr/>
          </p:nvSpPr>
          <p:spPr>
            <a:xfrm>
              <a:off x="7401240" y="4379040"/>
              <a:ext cx="2521080" cy="100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Arial"/>
                </a:rPr>
                <a:t>This is a sample text. Insert your  </a:t>
              </a:r>
              <a:r>
                <a:rPr b="0" lang="en-US" sz="2000" spc="-1" strike="noStrike">
                  <a:solidFill>
                    <a:srgbClr val="ffffff"/>
                  </a:solidFill>
                  <a:latin typeface="Arial"/>
                </a:rPr>
                <a:t>text here. </a:t>
              </a:r>
              <a:endParaRPr b="1" lang="en-US" sz="2000" spc="-1" strike="noStrike">
                <a:solidFill>
                  <a:srgbClr val="fff200"/>
                </a:solidFill>
                <a:latin typeface="Arial"/>
              </a:endParaRPr>
            </a:p>
          </p:txBody>
        </p:sp>
        <p:sp>
          <p:nvSpPr>
            <p:cNvPr id="243" name="TextShape 10"/>
            <p:cNvSpPr txBox="1"/>
            <p:nvPr/>
          </p:nvSpPr>
          <p:spPr>
            <a:xfrm>
              <a:off x="8046720" y="2590560"/>
              <a:ext cx="13716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r>
                <a:rPr b="1" lang="en-US" sz="2600" spc="-1" strike="noStrike">
                  <a:solidFill>
                    <a:srgbClr val="fff200"/>
                  </a:solidFill>
                  <a:latin typeface="Arial"/>
                </a:rPr>
                <a:t>15%</a:t>
              </a:r>
              <a:endParaRPr b="1" lang="en-US" sz="2600" spc="-1" strike="noStrike">
                <a:solidFill>
                  <a:srgbClr val="fff200"/>
                </a:solidFill>
                <a:latin typeface="Arial"/>
              </a:endParaRPr>
            </a:p>
          </p:txBody>
        </p:sp>
      </p:grpSp>
      <p:sp>
        <p:nvSpPr>
          <p:cNvPr id="244" name="TextShape 11"/>
          <p:cNvSpPr txBox="1"/>
          <p:nvPr/>
        </p:nvSpPr>
        <p:spPr>
          <a:xfrm>
            <a:off x="7955280" y="1920240"/>
            <a:ext cx="2011680" cy="828360"/>
          </a:xfrm>
          <a:prstGeom prst="rect">
            <a:avLst/>
          </a:prstGeom>
          <a:solidFill>
            <a:srgbClr val="f72493"/>
          </a:solidFill>
          <a:ln>
            <a:solidFill>
              <a:srgbClr val="3465a4"/>
            </a:solidFill>
          </a:ln>
        </p:spPr>
        <p:txBody>
          <a:bodyPr lIns="90000" rIns="90000" tIns="45000" bIns="45000"/>
          <a:p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Early </a:t>
            </a:r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Detectio</a:t>
            </a:r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n</a:t>
            </a:r>
            <a:endParaRPr b="1" lang="en-US" sz="26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245" name="TextShape 12"/>
          <p:cNvSpPr txBox="1"/>
          <p:nvPr/>
        </p:nvSpPr>
        <p:spPr>
          <a:xfrm>
            <a:off x="7776000" y="3383280"/>
            <a:ext cx="8438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22%</a:t>
            </a:r>
            <a:endParaRPr b="1" lang="en-US" sz="26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246" name="TextShape 13"/>
          <p:cNvSpPr txBox="1"/>
          <p:nvPr/>
        </p:nvSpPr>
        <p:spPr>
          <a:xfrm>
            <a:off x="6397200" y="4681080"/>
            <a:ext cx="32076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T</a:t>
            </a:r>
            <a:endParaRPr b="1" lang="en-US" sz="26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247" name="CustomShape 14"/>
          <p:cNvSpPr/>
          <p:nvPr/>
        </p:nvSpPr>
        <p:spPr>
          <a:xfrm>
            <a:off x="5760720" y="3200400"/>
            <a:ext cx="1554480" cy="457200"/>
          </a:xfrm>
          <a:prstGeom prst="rect">
            <a:avLst/>
          </a:prstGeom>
          <a:solidFill>
            <a:srgbClr val="ef188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T</a:t>
            </a:r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r</a:t>
            </a:r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e</a:t>
            </a:r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a</a:t>
            </a:r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t</a:t>
            </a:r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m</a:t>
            </a:r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e</a:t>
            </a:r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n</a:t>
            </a:r>
            <a:r>
              <a:rPr b="1" lang="en-US" sz="2600" spc="-1" strike="noStrike">
                <a:solidFill>
                  <a:srgbClr val="fff200"/>
                </a:solidFill>
                <a:latin typeface="Arial"/>
              </a:rPr>
              <a:t>t</a:t>
            </a:r>
            <a:endParaRPr b="1" lang="en-US" sz="2600" spc="-1" strike="noStrike">
              <a:solidFill>
                <a:srgbClr val="fff200"/>
              </a:solidFill>
              <a:latin typeface="Arial"/>
            </a:endParaRPr>
          </a:p>
        </p:txBody>
      </p:sp>
    </p:spTree>
  </p:cSld>
  <p:transition spd="med">
    <p:pull dir="d"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39880" y="1039320"/>
            <a:ext cx="4463640" cy="14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b="0" lang="en-US" sz="5400" spc="-299" strike="noStrike">
                <a:solidFill>
                  <a:srgbClr val="f79646"/>
                </a:solidFill>
                <a:latin typeface="Arial"/>
              </a:rPr>
              <a:t>About </a:t>
            </a:r>
            <a:r>
              <a:rPr b="0" lang="en-US" sz="5400" spc="-299" strike="noStrike">
                <a:solidFill>
                  <a:srgbClr val="f79646"/>
                </a:solidFill>
                <a:latin typeface="Arial"/>
              </a:rPr>
              <a:t>the </a:t>
            </a:r>
            <a:r>
              <a:rPr b="0" lang="en-US" sz="5400" spc="-299" strike="noStrike">
                <a:solidFill>
                  <a:srgbClr val="f79646"/>
                </a:solidFill>
                <a:latin typeface="Arial"/>
              </a:rPr>
              <a:t>Mobile </a:t>
            </a:r>
            <a:r>
              <a:rPr b="0" lang="en-US" sz="5400" spc="-299" strike="noStrike">
                <a:solidFill>
                  <a:srgbClr val="f79646"/>
                </a:solidFill>
                <a:latin typeface="Arial"/>
              </a:rPr>
              <a:t>App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grpSp>
        <p:nvGrpSpPr>
          <p:cNvPr id="249" name="Group 2"/>
          <p:cNvGrpSpPr/>
          <p:nvPr/>
        </p:nvGrpSpPr>
        <p:grpSpPr>
          <a:xfrm>
            <a:off x="12189960" y="0"/>
            <a:ext cx="2160" cy="6425280"/>
            <a:chOff x="12189960" y="0"/>
            <a:chExt cx="2160" cy="6425280"/>
          </a:xfrm>
        </p:grpSpPr>
        <p:sp>
          <p:nvSpPr>
            <p:cNvPr id="250" name="CustomShape 3"/>
            <p:cNvSpPr/>
            <p:nvPr/>
          </p:nvSpPr>
          <p:spPr>
            <a:xfrm flipH="1">
              <a:off x="12189960" y="917280"/>
              <a:ext cx="2160" cy="5508000"/>
            </a:xfrm>
            <a:custGeom>
              <a:avLst/>
              <a:gdLst/>
              <a:ahLst/>
              <a:rect l="l" t="t" r="r" b="b"/>
              <a:pathLst>
                <a:path w="5086301" h="5255135">
                  <a:moveTo>
                    <a:pt x="5086301" y="0"/>
                  </a:moveTo>
                  <a:lnTo>
                    <a:pt x="5086301" y="2173878"/>
                  </a:lnTo>
                  <a:lnTo>
                    <a:pt x="1048380" y="5255135"/>
                  </a:lnTo>
                  <a:lnTo>
                    <a:pt x="0" y="3881255"/>
                  </a:lnTo>
                  <a:lnTo>
                    <a:pt x="5086301" y="0"/>
                  </a:lnTo>
                  <a:close/>
                </a:path>
              </a:pathLst>
            </a:custGeom>
            <a:blipFill rotWithShape="0">
              <a:blip r:embed="rId1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4"/>
            <p:cNvSpPr/>
            <p:nvPr/>
          </p:nvSpPr>
          <p:spPr>
            <a:xfrm flipH="1">
              <a:off x="12189960" y="0"/>
              <a:ext cx="2160" cy="4119840"/>
            </a:xfrm>
            <a:custGeom>
              <a:avLst/>
              <a:gdLst/>
              <a:ahLst/>
              <a:rect l="l" t="t" r="r" b="b"/>
              <a:pathLst>
                <a:path w="5259296" h="3930756">
                  <a:moveTo>
                    <a:pt x="3350731" y="0"/>
                  </a:moveTo>
                  <a:lnTo>
                    <a:pt x="5259296" y="0"/>
                  </a:lnTo>
                  <a:lnTo>
                    <a:pt x="5259296" y="717490"/>
                  </a:lnTo>
                  <a:lnTo>
                    <a:pt x="1048380" y="3930756"/>
                  </a:lnTo>
                  <a:lnTo>
                    <a:pt x="0" y="2556876"/>
                  </a:lnTo>
                  <a:lnTo>
                    <a:pt x="3350731" y="0"/>
                  </a:lnTo>
                  <a:close/>
                </a:path>
              </a:pathLst>
            </a:custGeom>
            <a:blipFill rotWithShape="0">
              <a:blip r:embed="rId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2" name="CustomShape 5"/>
          <p:cNvSpPr/>
          <p:nvPr/>
        </p:nvSpPr>
        <p:spPr>
          <a:xfrm>
            <a:off x="839880" y="2568960"/>
            <a:ext cx="4463640" cy="283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K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b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b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w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b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w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k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k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w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b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.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y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b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y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y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w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k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b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.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y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b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y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w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.</a:t>
            </a:r>
            <a:endParaRPr b="1" lang="en-US" sz="20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253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B4E0807-9BFA-48B2-BDAE-E3B1DFFBDB0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5332320" y="91800"/>
            <a:ext cx="6857640" cy="6857640"/>
          </a:xfrm>
          <a:prstGeom prst="rect">
            <a:avLst/>
          </a:prstGeom>
          <a:ln>
            <a:noFill/>
          </a:ln>
        </p:spPr>
      </p:pic>
    </p:spTree>
  </p:cSld>
  <p:transition spd="med">
    <p:cut thruBlk="true"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"/>
          <p:cNvGrpSpPr/>
          <p:nvPr/>
        </p:nvGrpSpPr>
        <p:grpSpPr>
          <a:xfrm>
            <a:off x="777600" y="1809720"/>
            <a:ext cx="3195000" cy="3195000"/>
            <a:chOff x="777600" y="1809720"/>
            <a:chExt cx="3195000" cy="3195000"/>
          </a:xfrm>
        </p:grpSpPr>
        <p:sp>
          <p:nvSpPr>
            <p:cNvPr id="256" name="Line 2"/>
            <p:cNvSpPr/>
            <p:nvPr/>
          </p:nvSpPr>
          <p:spPr>
            <a:xfrm>
              <a:off x="2375280" y="1809720"/>
              <a:ext cx="360" cy="319500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Line 3"/>
            <p:cNvSpPr/>
            <p:nvPr/>
          </p:nvSpPr>
          <p:spPr>
            <a:xfrm>
              <a:off x="777600" y="3407040"/>
              <a:ext cx="3195000" cy="36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8" name="CustomShape 4"/>
          <p:cNvSpPr/>
          <p:nvPr/>
        </p:nvSpPr>
        <p:spPr>
          <a:xfrm>
            <a:off x="1737360" y="5394960"/>
            <a:ext cx="8138160" cy="1737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HOW THE APP WORKS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>
            <a:off x="10749240" y="2193840"/>
            <a:ext cx="223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6"/>
          <p:cNvSpPr/>
          <p:nvPr/>
        </p:nvSpPr>
        <p:spPr>
          <a:xfrm>
            <a:off x="6145560" y="5121720"/>
            <a:ext cx="383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2120" cy="6035040"/>
          </a:xfrm>
          <a:prstGeom prst="rect">
            <a:avLst/>
          </a:prstGeom>
          <a:ln>
            <a:noFill/>
          </a:ln>
        </p:spPr>
      </p:pic>
    </p:spTree>
  </p:cSld>
  <p:transition spd="med">
    <p:zoom dir="out"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744000" y="969840"/>
            <a:ext cx="1462680" cy="1462680"/>
          </a:xfrm>
          <a:prstGeom prst="roundRect">
            <a:avLst>
              <a:gd name="adj" fmla="val 9204"/>
            </a:avLst>
          </a:prstGeom>
          <a:solidFill>
            <a:srgbClr val="f7964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"/>
          <p:cNvSpPr/>
          <p:nvPr/>
        </p:nvSpPr>
        <p:spPr>
          <a:xfrm rot="5400000">
            <a:off x="5046120" y="1521360"/>
            <a:ext cx="666000" cy="359640"/>
          </a:xfrm>
          <a:prstGeom prst="triangle">
            <a:avLst>
              <a:gd name="adj" fmla="val 50000"/>
            </a:avLst>
          </a:prstGeom>
          <a:solidFill>
            <a:srgbClr val="f7964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"/>
          <p:cNvSpPr/>
          <p:nvPr/>
        </p:nvSpPr>
        <p:spPr>
          <a:xfrm>
            <a:off x="3961080" y="1239840"/>
            <a:ext cx="1028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299" strike="noStrike">
                <a:solidFill>
                  <a:srgbClr val="ffffff"/>
                </a:solidFill>
                <a:latin typeface="Arial"/>
              </a:rPr>
              <a:t>0</a:t>
            </a:r>
            <a:r>
              <a:rPr b="1" lang="en-US" sz="5400" spc="-299" strike="noStrike">
                <a:solidFill>
                  <a:srgbClr val="ffffff"/>
                </a:solidFill>
                <a:latin typeface="Arial"/>
              </a:rPr>
              <a:t>1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grpSp>
        <p:nvGrpSpPr>
          <p:cNvPr id="265" name="Group 4"/>
          <p:cNvGrpSpPr/>
          <p:nvPr/>
        </p:nvGrpSpPr>
        <p:grpSpPr>
          <a:xfrm>
            <a:off x="3707280" y="2804760"/>
            <a:ext cx="7423920" cy="1462680"/>
            <a:chOff x="3707280" y="2804760"/>
            <a:chExt cx="7423920" cy="1462680"/>
          </a:xfrm>
        </p:grpSpPr>
        <p:grpSp>
          <p:nvGrpSpPr>
            <p:cNvPr id="266" name="Group 5"/>
            <p:cNvGrpSpPr/>
            <p:nvPr/>
          </p:nvGrpSpPr>
          <p:grpSpPr>
            <a:xfrm>
              <a:off x="5342400" y="2804760"/>
              <a:ext cx="5788800" cy="1462680"/>
              <a:chOff x="5342400" y="2804760"/>
              <a:chExt cx="5788800" cy="1462680"/>
            </a:xfrm>
          </p:grpSpPr>
          <p:sp>
            <p:nvSpPr>
              <p:cNvPr id="267" name="CustomShape 6"/>
              <p:cNvSpPr/>
              <p:nvPr/>
            </p:nvSpPr>
            <p:spPr>
              <a:xfrm>
                <a:off x="5342400" y="2804760"/>
                <a:ext cx="5788800" cy="1462680"/>
              </a:xfrm>
              <a:prstGeom prst="roundRect">
                <a:avLst>
                  <a:gd name="adj" fmla="val 9204"/>
                </a:avLst>
              </a:prstGeom>
              <a:gradFill rotWithShape="0">
                <a:gsLst>
                  <a:gs pos="0">
                    <a:srgbClr val="359cdb"/>
                  </a:gs>
                  <a:gs pos="100000">
                    <a:srgbClr val="0187c0"/>
                  </a:gs>
                </a:gsLst>
                <a:path path="circle"/>
              </a:gradFill>
              <a:ln w="12600">
                <a:noFill/>
              </a:ln>
              <a:effectLst>
                <a:outerShdw dist="37674" dir="2700000">
                  <a:srgbClr val="000000">
                    <a:alpha val="2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68" name="Group 7"/>
              <p:cNvGrpSpPr/>
              <p:nvPr/>
            </p:nvGrpSpPr>
            <p:grpSpPr>
              <a:xfrm>
                <a:off x="5721120" y="3074400"/>
                <a:ext cx="5031360" cy="918720"/>
                <a:chOff x="5721120" y="3074400"/>
                <a:chExt cx="5031360" cy="918720"/>
              </a:xfrm>
            </p:grpSpPr>
            <p:sp>
              <p:nvSpPr>
                <p:cNvPr id="269" name="CustomShape 8"/>
                <p:cNvSpPr/>
                <p:nvPr/>
              </p:nvSpPr>
              <p:spPr>
                <a:xfrm>
                  <a:off x="5721120" y="3597840"/>
                  <a:ext cx="503136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0" name="CustomShape 9"/>
                <p:cNvSpPr/>
                <p:nvPr/>
              </p:nvSpPr>
              <p:spPr>
                <a:xfrm>
                  <a:off x="5721120" y="3074400"/>
                  <a:ext cx="3489120" cy="516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E</a:t>
                  </a: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d</a:t>
                  </a: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u</a:t>
                  </a: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c</a:t>
                  </a: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a</a:t>
                  </a: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t</a:t>
                  </a: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i</a:t>
                  </a: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o</a:t>
                  </a: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n</a:t>
                  </a:r>
                  <a:endParaRPr b="1" lang="en-US" sz="2800" spc="-1" strike="noStrike">
                    <a:solidFill>
                      <a:srgbClr val="fff2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271" name="Group 10"/>
            <p:cNvGrpSpPr/>
            <p:nvPr/>
          </p:nvGrpSpPr>
          <p:grpSpPr>
            <a:xfrm>
              <a:off x="3707280" y="2804760"/>
              <a:ext cx="1815120" cy="1462680"/>
              <a:chOff x="3707280" y="2804760"/>
              <a:chExt cx="1815120" cy="1462680"/>
            </a:xfrm>
          </p:grpSpPr>
          <p:sp>
            <p:nvSpPr>
              <p:cNvPr id="272" name="CustomShape 11"/>
              <p:cNvSpPr/>
              <p:nvPr/>
            </p:nvSpPr>
            <p:spPr>
              <a:xfrm>
                <a:off x="3707280" y="2804760"/>
                <a:ext cx="1462680" cy="1462680"/>
              </a:xfrm>
              <a:prstGeom prst="roundRect">
                <a:avLst>
                  <a:gd name="adj" fmla="val 9204"/>
                </a:avLst>
              </a:prstGeom>
              <a:solidFill>
                <a:srgbClr val="359cdb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CustomShape 12"/>
              <p:cNvSpPr/>
              <p:nvPr/>
            </p:nvSpPr>
            <p:spPr>
              <a:xfrm rot="5400000">
                <a:off x="5009400" y="3355920"/>
                <a:ext cx="666000" cy="359640"/>
              </a:xfrm>
              <a:prstGeom prst="triangle">
                <a:avLst>
                  <a:gd name="adj" fmla="val 50000"/>
                </a:avLst>
              </a:prstGeom>
              <a:solidFill>
                <a:srgbClr val="359cdb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CustomShape 13"/>
              <p:cNvSpPr/>
              <p:nvPr/>
            </p:nvSpPr>
            <p:spPr>
              <a:xfrm>
                <a:off x="3924360" y="3074400"/>
                <a:ext cx="1028520" cy="913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n-US" sz="5400" spc="-299" strike="noStrike">
                    <a:solidFill>
                      <a:srgbClr val="ffffff"/>
                    </a:solidFill>
                    <a:latin typeface="Arial"/>
                  </a:rPr>
                  <a:t>02</a:t>
                </a:r>
                <a:endParaRPr b="1" lang="en-US" sz="5400" spc="-1" strike="noStrike">
                  <a:solidFill>
                    <a:srgbClr val="fff200"/>
                  </a:solidFill>
                  <a:latin typeface="Arial"/>
                </a:endParaRPr>
              </a:p>
            </p:txBody>
          </p:sp>
        </p:grpSp>
      </p:grpSp>
      <p:grpSp>
        <p:nvGrpSpPr>
          <p:cNvPr id="275" name="Group 14"/>
          <p:cNvGrpSpPr/>
          <p:nvPr/>
        </p:nvGrpSpPr>
        <p:grpSpPr>
          <a:xfrm>
            <a:off x="3183120" y="4663440"/>
            <a:ext cx="7423920" cy="1462680"/>
            <a:chOff x="3183120" y="4663440"/>
            <a:chExt cx="7423920" cy="1462680"/>
          </a:xfrm>
        </p:grpSpPr>
        <p:grpSp>
          <p:nvGrpSpPr>
            <p:cNvPr id="276" name="Group 15"/>
            <p:cNvGrpSpPr/>
            <p:nvPr/>
          </p:nvGrpSpPr>
          <p:grpSpPr>
            <a:xfrm>
              <a:off x="4818240" y="4663440"/>
              <a:ext cx="5788800" cy="1462680"/>
              <a:chOff x="4818240" y="4663440"/>
              <a:chExt cx="5788800" cy="1462680"/>
            </a:xfrm>
          </p:grpSpPr>
          <p:sp>
            <p:nvSpPr>
              <p:cNvPr id="277" name="CustomShape 16"/>
              <p:cNvSpPr/>
              <p:nvPr/>
            </p:nvSpPr>
            <p:spPr>
              <a:xfrm>
                <a:off x="4818240" y="4663440"/>
                <a:ext cx="5788800" cy="1462680"/>
              </a:xfrm>
              <a:prstGeom prst="roundRect">
                <a:avLst>
                  <a:gd name="adj" fmla="val 9204"/>
                </a:avLst>
              </a:prstGeom>
              <a:gradFill rotWithShape="0">
                <a:gsLst>
                  <a:gs pos="0">
                    <a:srgbClr val="4bacc6"/>
                  </a:gs>
                  <a:gs pos="100000">
                    <a:srgbClr val="f5af23"/>
                  </a:gs>
                </a:gsLst>
                <a:lin ang="0"/>
              </a:gradFill>
              <a:ln w="12600">
                <a:noFill/>
              </a:ln>
              <a:effectLst>
                <a:outerShdw dist="37674" dir="2700000">
                  <a:srgbClr val="000000">
                    <a:alpha val="2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78" name="Group 17"/>
              <p:cNvGrpSpPr/>
              <p:nvPr/>
            </p:nvGrpSpPr>
            <p:grpSpPr>
              <a:xfrm>
                <a:off x="5196960" y="4933080"/>
                <a:ext cx="5031360" cy="918720"/>
                <a:chOff x="5196960" y="4933080"/>
                <a:chExt cx="5031360" cy="918720"/>
              </a:xfrm>
            </p:grpSpPr>
            <p:sp>
              <p:nvSpPr>
                <p:cNvPr id="279" name="CustomShape 18"/>
                <p:cNvSpPr/>
                <p:nvPr/>
              </p:nvSpPr>
              <p:spPr>
                <a:xfrm>
                  <a:off x="5196960" y="5456520"/>
                  <a:ext cx="503136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ffffff"/>
                      </a:solidFill>
                      <a:latin typeface="Arial"/>
                    </a:rPr>
                    <a:t> </a:t>
                  </a:r>
                  <a:endParaRPr b="1" lang="en-US" sz="2000" spc="-1" strike="noStrike">
                    <a:solidFill>
                      <a:srgbClr val="fff200"/>
                    </a:solidFill>
                    <a:latin typeface="Arial"/>
                  </a:endParaRPr>
                </a:p>
              </p:txBody>
            </p:sp>
            <p:sp>
              <p:nvSpPr>
                <p:cNvPr id="280" name="CustomShape 19"/>
                <p:cNvSpPr/>
                <p:nvPr/>
              </p:nvSpPr>
              <p:spPr>
                <a:xfrm>
                  <a:off x="5196960" y="4933080"/>
                  <a:ext cx="2481480" cy="516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Record</a:t>
                  </a:r>
                  <a:endParaRPr b="1" lang="en-US" sz="2800" spc="-1" strike="noStrike">
                    <a:solidFill>
                      <a:srgbClr val="fff2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281" name="Group 20"/>
            <p:cNvGrpSpPr/>
            <p:nvPr/>
          </p:nvGrpSpPr>
          <p:grpSpPr>
            <a:xfrm>
              <a:off x="3183120" y="4663440"/>
              <a:ext cx="1815120" cy="1462680"/>
              <a:chOff x="3183120" y="4663440"/>
              <a:chExt cx="1815120" cy="1462680"/>
            </a:xfrm>
          </p:grpSpPr>
          <p:sp>
            <p:nvSpPr>
              <p:cNvPr id="282" name="CustomShape 21"/>
              <p:cNvSpPr/>
              <p:nvPr/>
            </p:nvSpPr>
            <p:spPr>
              <a:xfrm>
                <a:off x="3183120" y="4663440"/>
                <a:ext cx="1462680" cy="1462680"/>
              </a:xfrm>
              <a:prstGeom prst="roundRect">
                <a:avLst>
                  <a:gd name="adj" fmla="val 9204"/>
                </a:avLst>
              </a:prstGeom>
              <a:solidFill>
                <a:srgbClr val="f4ab17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CustomShape 22"/>
              <p:cNvSpPr/>
              <p:nvPr/>
            </p:nvSpPr>
            <p:spPr>
              <a:xfrm rot="5400000">
                <a:off x="4485240" y="5214600"/>
                <a:ext cx="666000" cy="359640"/>
              </a:xfrm>
              <a:prstGeom prst="triangle">
                <a:avLst>
                  <a:gd name="adj" fmla="val 50000"/>
                </a:avLst>
              </a:prstGeom>
              <a:solidFill>
                <a:srgbClr val="f4ab17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CustomShape 23"/>
              <p:cNvSpPr/>
              <p:nvPr/>
            </p:nvSpPr>
            <p:spPr>
              <a:xfrm>
                <a:off x="3400200" y="4933080"/>
                <a:ext cx="1028520" cy="913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n-US" sz="5400" spc="-299" strike="noStrike">
                    <a:solidFill>
                      <a:srgbClr val="ffffff"/>
                    </a:solidFill>
                    <a:latin typeface="Arial"/>
                  </a:rPr>
                  <a:t>03</a:t>
                </a:r>
                <a:endParaRPr b="1" lang="en-US" sz="5400" spc="-1" strike="noStrike">
                  <a:solidFill>
                    <a:srgbClr val="fff200"/>
                  </a:solidFill>
                  <a:latin typeface="Arial"/>
                </a:endParaRPr>
              </a:p>
            </p:txBody>
          </p:sp>
        </p:grpSp>
      </p:grpSp>
      <p:grpSp>
        <p:nvGrpSpPr>
          <p:cNvPr id="285" name="Group 24"/>
          <p:cNvGrpSpPr/>
          <p:nvPr/>
        </p:nvGrpSpPr>
        <p:grpSpPr>
          <a:xfrm>
            <a:off x="3096720" y="969840"/>
            <a:ext cx="7423920" cy="1462680"/>
            <a:chOff x="3096720" y="969840"/>
            <a:chExt cx="7423920" cy="1462680"/>
          </a:xfrm>
        </p:grpSpPr>
        <p:grpSp>
          <p:nvGrpSpPr>
            <p:cNvPr id="286" name="Group 25"/>
            <p:cNvGrpSpPr/>
            <p:nvPr/>
          </p:nvGrpSpPr>
          <p:grpSpPr>
            <a:xfrm>
              <a:off x="4731840" y="969840"/>
              <a:ext cx="5788800" cy="1462680"/>
              <a:chOff x="4731840" y="969840"/>
              <a:chExt cx="5788800" cy="1462680"/>
            </a:xfrm>
          </p:grpSpPr>
          <p:sp>
            <p:nvSpPr>
              <p:cNvPr id="287" name="CustomShape 26"/>
              <p:cNvSpPr/>
              <p:nvPr/>
            </p:nvSpPr>
            <p:spPr>
              <a:xfrm>
                <a:off x="4731840" y="969840"/>
                <a:ext cx="5788800" cy="1462680"/>
              </a:xfrm>
              <a:prstGeom prst="roundRect">
                <a:avLst>
                  <a:gd name="adj" fmla="val 9204"/>
                </a:avLst>
              </a:prstGeom>
              <a:gradFill rotWithShape="0">
                <a:gsLst>
                  <a:gs pos="0">
                    <a:srgbClr val="f4ab17"/>
                  </a:gs>
                  <a:gs pos="100000">
                    <a:srgbClr val="b65708"/>
                  </a:gs>
                </a:gsLst>
                <a:path path="circle"/>
              </a:gradFill>
              <a:ln w="12600">
                <a:noFill/>
              </a:ln>
              <a:effectLst>
                <a:outerShdw dist="37674" dir="2700000">
                  <a:srgbClr val="000000">
                    <a:alpha val="2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88" name="Group 27"/>
              <p:cNvGrpSpPr/>
              <p:nvPr/>
            </p:nvGrpSpPr>
            <p:grpSpPr>
              <a:xfrm>
                <a:off x="5110560" y="1239840"/>
                <a:ext cx="5031360" cy="943560"/>
                <a:chOff x="5110560" y="1239840"/>
                <a:chExt cx="5031360" cy="943560"/>
              </a:xfrm>
            </p:grpSpPr>
            <p:sp>
              <p:nvSpPr>
                <p:cNvPr id="289" name="CustomShape 28"/>
                <p:cNvSpPr/>
                <p:nvPr/>
              </p:nvSpPr>
              <p:spPr>
                <a:xfrm>
                  <a:off x="5110560" y="1762920"/>
                  <a:ext cx="5031360" cy="39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rgbClr val="ffffff"/>
                      </a:solidFill>
                      <a:latin typeface="Arial"/>
                    </a:rPr>
                    <a:t> </a:t>
                  </a:r>
                  <a:endParaRPr b="1" lang="en-US" sz="2000" spc="-1" strike="noStrike">
                    <a:solidFill>
                      <a:srgbClr val="fff200"/>
                    </a:solidFill>
                    <a:latin typeface="Arial"/>
                  </a:endParaRPr>
                </a:p>
              </p:txBody>
            </p:sp>
            <p:sp>
              <p:nvSpPr>
                <p:cNvPr id="290" name="CustomShape 29"/>
                <p:cNvSpPr/>
                <p:nvPr/>
              </p:nvSpPr>
              <p:spPr>
                <a:xfrm>
                  <a:off x="5110560" y="1239840"/>
                  <a:ext cx="3489120" cy="9435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2800" spc="-1" strike="noStrike">
                      <a:solidFill>
                        <a:srgbClr val="ffffff"/>
                      </a:solidFill>
                      <a:latin typeface="Arial"/>
                    </a:rPr>
                    <a:t>Breast cancer prediction</a:t>
                  </a:r>
                  <a:endParaRPr b="1" lang="en-US" sz="2800" spc="-1" strike="noStrike">
                    <a:solidFill>
                      <a:srgbClr val="fff2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291" name="Group 30"/>
            <p:cNvGrpSpPr/>
            <p:nvPr/>
          </p:nvGrpSpPr>
          <p:grpSpPr>
            <a:xfrm>
              <a:off x="3096720" y="969840"/>
              <a:ext cx="1815120" cy="1462680"/>
              <a:chOff x="3096720" y="969840"/>
              <a:chExt cx="1815120" cy="1462680"/>
            </a:xfrm>
          </p:grpSpPr>
          <p:sp>
            <p:nvSpPr>
              <p:cNvPr id="292" name="CustomShape 31"/>
              <p:cNvSpPr/>
              <p:nvPr/>
            </p:nvSpPr>
            <p:spPr>
              <a:xfrm>
                <a:off x="3096720" y="969840"/>
                <a:ext cx="1462680" cy="1462680"/>
              </a:xfrm>
              <a:prstGeom prst="roundRect">
                <a:avLst>
                  <a:gd name="adj" fmla="val 9204"/>
                </a:avLst>
              </a:prstGeom>
              <a:solidFill>
                <a:srgbClr val="f79646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CustomShape 32"/>
              <p:cNvSpPr/>
              <p:nvPr/>
            </p:nvSpPr>
            <p:spPr>
              <a:xfrm rot="5400000">
                <a:off x="4398840" y="1521360"/>
                <a:ext cx="666000" cy="359640"/>
              </a:xfrm>
              <a:prstGeom prst="triangle">
                <a:avLst>
                  <a:gd name="adj" fmla="val 50000"/>
                </a:avLst>
              </a:prstGeom>
              <a:solidFill>
                <a:srgbClr val="f79646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CustomShape 33"/>
              <p:cNvSpPr/>
              <p:nvPr/>
            </p:nvSpPr>
            <p:spPr>
              <a:xfrm>
                <a:off x="3313800" y="1239840"/>
                <a:ext cx="1028520" cy="913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n-US" sz="5400" spc="-299" strike="noStrike">
                    <a:solidFill>
                      <a:srgbClr val="ffffff"/>
                    </a:solidFill>
                    <a:latin typeface="Arial"/>
                  </a:rPr>
                  <a:t>01</a:t>
                </a:r>
                <a:endParaRPr b="1" lang="en-US" sz="5400" spc="-1" strike="noStrike">
                  <a:solidFill>
                    <a:srgbClr val="fff200"/>
                  </a:solidFill>
                  <a:latin typeface="Arial"/>
                </a:endParaRPr>
              </a:p>
            </p:txBody>
          </p:sp>
        </p:grpSp>
      </p:grpSp>
      <p:sp>
        <p:nvSpPr>
          <p:cNvPr id="295" name="CustomShape 34"/>
          <p:cNvSpPr/>
          <p:nvPr/>
        </p:nvSpPr>
        <p:spPr>
          <a:xfrm>
            <a:off x="554400" y="1777680"/>
            <a:ext cx="2723400" cy="3438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5400" spc="-299" strike="noStrike">
                <a:solidFill>
                  <a:srgbClr val="f79646"/>
                </a:solidFill>
                <a:latin typeface="Arial"/>
              </a:rPr>
              <a:t>Purpose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270000" y="457200"/>
            <a:ext cx="1924560" cy="1371600"/>
          </a:xfrm>
          <a:prstGeom prst="rect">
            <a:avLst/>
          </a:prstGeom>
          <a:ln>
            <a:noFill/>
          </a:ln>
        </p:spPr>
      </p:pic>
    </p:spTree>
  </p:cSld>
  <p:transition spd="med">
    <p:randomBar dir="vert"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152640" y="2037600"/>
            <a:ext cx="12191760" cy="290016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f4ab17"/>
              </a:gs>
            </a:gsLst>
            <a:path path="circle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2"/>
          <p:cNvSpPr/>
          <p:nvPr/>
        </p:nvSpPr>
        <p:spPr>
          <a:xfrm>
            <a:off x="539280" y="2586240"/>
            <a:ext cx="8554320" cy="15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KADEL breast cancer prediction mobile app</a:t>
            </a:r>
            <a:endParaRPr b="1" lang="en-US" sz="24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About </a:t>
            </a:r>
            <a:endParaRPr b="1" lang="en-US" sz="24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3600360" y="625320"/>
            <a:ext cx="4990680" cy="82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About Us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grpSp>
        <p:nvGrpSpPr>
          <p:cNvPr id="300" name="Group 4"/>
          <p:cNvGrpSpPr/>
          <p:nvPr/>
        </p:nvGrpSpPr>
        <p:grpSpPr>
          <a:xfrm>
            <a:off x="9483840" y="946080"/>
            <a:ext cx="1983960" cy="4115880"/>
            <a:chOff x="9483840" y="946080"/>
            <a:chExt cx="1983960" cy="4115880"/>
          </a:xfrm>
        </p:grpSpPr>
        <p:grpSp>
          <p:nvGrpSpPr>
            <p:cNvPr id="301" name="Group 5"/>
            <p:cNvGrpSpPr/>
            <p:nvPr/>
          </p:nvGrpSpPr>
          <p:grpSpPr>
            <a:xfrm>
              <a:off x="9483840" y="946080"/>
              <a:ext cx="1983960" cy="4115880"/>
              <a:chOff x="9483840" y="946080"/>
              <a:chExt cx="1983960" cy="4115880"/>
            </a:xfrm>
          </p:grpSpPr>
          <p:sp>
            <p:nvSpPr>
              <p:cNvPr id="302" name="CustomShape 6"/>
              <p:cNvSpPr/>
              <p:nvPr/>
            </p:nvSpPr>
            <p:spPr>
              <a:xfrm>
                <a:off x="9483840" y="946080"/>
                <a:ext cx="1983960" cy="4115880"/>
              </a:xfrm>
              <a:custGeom>
                <a:avLst/>
                <a:gdLst/>
                <a:ahLst/>
                <a:rect l="l" t="t" r="r" b="b"/>
                <a:pathLst>
                  <a:path w="104" h="219">
                    <a:moveTo>
                      <a:pt x="16" y="219"/>
                    </a:moveTo>
                    <a:cubicBezTo>
                      <a:pt x="7" y="219"/>
                      <a:pt x="0" y="212"/>
                      <a:pt x="0" y="20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7" y="0"/>
                      <a:pt x="104" y="8"/>
                      <a:pt x="104" y="17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4" y="212"/>
                      <a:pt x="97" y="219"/>
                      <a:pt x="88" y="219"/>
                    </a:cubicBezTo>
                    <a:lnTo>
                      <a:pt x="16" y="2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CustomShape 7"/>
              <p:cNvSpPr/>
              <p:nvPr/>
            </p:nvSpPr>
            <p:spPr>
              <a:xfrm>
                <a:off x="9636120" y="1528920"/>
                <a:ext cx="1698120" cy="2970000"/>
              </a:xfrm>
              <a:prstGeom prst="rect">
                <a:avLst/>
              </a:pr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CustomShape 8"/>
              <p:cNvSpPr/>
              <p:nvPr/>
            </p:nvSpPr>
            <p:spPr>
              <a:xfrm>
                <a:off x="10323360" y="4649760"/>
                <a:ext cx="304560" cy="299520"/>
              </a:xfrm>
              <a:prstGeom prst="ellipse">
                <a:avLst/>
              </a:prstGeom>
              <a:solidFill>
                <a:srgbClr val="f4ab17"/>
              </a:solidFill>
              <a:ln w="19080">
                <a:solidFill>
                  <a:srgbClr val="f1f2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CustomShape 9"/>
              <p:cNvSpPr/>
              <p:nvPr/>
            </p:nvSpPr>
            <p:spPr>
              <a:xfrm>
                <a:off x="10323360" y="1284120"/>
                <a:ext cx="323640" cy="56880"/>
              </a:xfrm>
              <a:custGeom>
                <a:avLst/>
                <a:gdLst/>
                <a:ahLst/>
                <a:rect l="l" t="t" r="r" b="b"/>
                <a:pathLst>
                  <a:path w="17" h="3">
                    <a:moveTo>
                      <a:pt x="16" y="3"/>
                    </a:moveTo>
                    <a:cubicBezTo>
                      <a:pt x="16" y="3"/>
                      <a:pt x="17" y="2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lnTo>
                      <a:pt x="16" y="3"/>
                    </a:lnTo>
                    <a:close/>
                  </a:path>
                </a:pathLst>
              </a:cu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CustomShape 10"/>
              <p:cNvSpPr/>
              <p:nvPr/>
            </p:nvSpPr>
            <p:spPr>
              <a:xfrm>
                <a:off x="10437840" y="1116000"/>
                <a:ext cx="75960" cy="74160"/>
              </a:xfrm>
              <a:prstGeom prst="ellipse">
                <a:avLst/>
              </a:pr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7" name="Group 11"/>
            <p:cNvGrpSpPr/>
            <p:nvPr/>
          </p:nvGrpSpPr>
          <p:grpSpPr>
            <a:xfrm>
              <a:off x="9961200" y="2305440"/>
              <a:ext cx="1029240" cy="1397520"/>
              <a:chOff x="9961200" y="2305440"/>
              <a:chExt cx="1029240" cy="1397520"/>
            </a:xfrm>
          </p:grpSpPr>
          <p:sp>
            <p:nvSpPr>
              <p:cNvPr id="308" name="CustomShape 12"/>
              <p:cNvSpPr/>
              <p:nvPr/>
            </p:nvSpPr>
            <p:spPr>
              <a:xfrm>
                <a:off x="10330920" y="3485880"/>
                <a:ext cx="290520" cy="43200"/>
              </a:xfrm>
              <a:custGeom>
                <a:avLst/>
                <a:gdLst/>
                <a:ahLst/>
                <a:rect l="l" t="t" r="r" b="b"/>
                <a:pathLst>
                  <a:path w="870" h="130">
                    <a:moveTo>
                      <a:pt x="64" y="0"/>
                    </a:moveTo>
                    <a:lnTo>
                      <a:pt x="806" y="0"/>
                    </a:lnTo>
                    <a:lnTo>
                      <a:pt x="827" y="3"/>
                    </a:lnTo>
                    <a:lnTo>
                      <a:pt x="844" y="12"/>
                    </a:lnTo>
                    <a:lnTo>
                      <a:pt x="858" y="27"/>
                    </a:lnTo>
                    <a:lnTo>
                      <a:pt x="866" y="44"/>
                    </a:lnTo>
                    <a:lnTo>
                      <a:pt x="870" y="66"/>
                    </a:lnTo>
                    <a:lnTo>
                      <a:pt x="866" y="86"/>
                    </a:lnTo>
                    <a:lnTo>
                      <a:pt x="858" y="103"/>
                    </a:lnTo>
                    <a:lnTo>
                      <a:pt x="844" y="118"/>
                    </a:lnTo>
                    <a:lnTo>
                      <a:pt x="827" y="127"/>
                    </a:lnTo>
                    <a:lnTo>
                      <a:pt x="806" y="130"/>
                    </a:lnTo>
                    <a:lnTo>
                      <a:pt x="64" y="130"/>
                    </a:lnTo>
                    <a:lnTo>
                      <a:pt x="43" y="127"/>
                    </a:lnTo>
                    <a:lnTo>
                      <a:pt x="26" y="118"/>
                    </a:lnTo>
                    <a:lnTo>
                      <a:pt x="11" y="103"/>
                    </a:lnTo>
                    <a:lnTo>
                      <a:pt x="4" y="86"/>
                    </a:lnTo>
                    <a:lnTo>
                      <a:pt x="0" y="66"/>
                    </a:lnTo>
                    <a:lnTo>
                      <a:pt x="4" y="44"/>
                    </a:lnTo>
                    <a:lnTo>
                      <a:pt x="11" y="27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CustomShape 13"/>
              <p:cNvSpPr/>
              <p:nvPr/>
            </p:nvSpPr>
            <p:spPr>
              <a:xfrm>
                <a:off x="10358280" y="3573000"/>
                <a:ext cx="235440" cy="43920"/>
              </a:xfrm>
              <a:custGeom>
                <a:avLst/>
                <a:gdLst/>
                <a:ahLst/>
                <a:rect l="l" t="t" r="r" b="b"/>
                <a:pathLst>
                  <a:path w="705" h="131">
                    <a:moveTo>
                      <a:pt x="64" y="0"/>
                    </a:moveTo>
                    <a:lnTo>
                      <a:pt x="641" y="0"/>
                    </a:lnTo>
                    <a:lnTo>
                      <a:pt x="662" y="4"/>
                    </a:lnTo>
                    <a:lnTo>
                      <a:pt x="679" y="13"/>
                    </a:lnTo>
                    <a:lnTo>
                      <a:pt x="693" y="26"/>
                    </a:lnTo>
                    <a:lnTo>
                      <a:pt x="703" y="45"/>
                    </a:lnTo>
                    <a:lnTo>
                      <a:pt x="705" y="65"/>
                    </a:lnTo>
                    <a:lnTo>
                      <a:pt x="703" y="85"/>
                    </a:lnTo>
                    <a:lnTo>
                      <a:pt x="693" y="104"/>
                    </a:lnTo>
                    <a:lnTo>
                      <a:pt x="679" y="118"/>
                    </a:lnTo>
                    <a:lnTo>
                      <a:pt x="662" y="127"/>
                    </a:lnTo>
                    <a:lnTo>
                      <a:pt x="641" y="131"/>
                    </a:lnTo>
                    <a:lnTo>
                      <a:pt x="64" y="131"/>
                    </a:lnTo>
                    <a:lnTo>
                      <a:pt x="43" y="127"/>
                    </a:lnTo>
                    <a:lnTo>
                      <a:pt x="26" y="118"/>
                    </a:lnTo>
                    <a:lnTo>
                      <a:pt x="12" y="104"/>
                    </a:lnTo>
                    <a:lnTo>
                      <a:pt x="4" y="85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" name="CustomShape 14"/>
              <p:cNvSpPr/>
              <p:nvPr/>
            </p:nvSpPr>
            <p:spPr>
              <a:xfrm>
                <a:off x="10323000" y="2864880"/>
                <a:ext cx="132840" cy="470880"/>
              </a:xfrm>
              <a:custGeom>
                <a:avLst/>
                <a:gdLst/>
                <a:ahLst/>
                <a:rect l="l" t="t" r="r" b="b"/>
                <a:pathLst>
                  <a:path w="398" h="1409">
                    <a:moveTo>
                      <a:pt x="71" y="0"/>
                    </a:moveTo>
                    <a:lnTo>
                      <a:pt x="89" y="5"/>
                    </a:lnTo>
                    <a:lnTo>
                      <a:pt x="106" y="16"/>
                    </a:lnTo>
                    <a:lnTo>
                      <a:pt x="118" y="32"/>
                    </a:lnTo>
                    <a:lnTo>
                      <a:pt x="163" y="116"/>
                    </a:lnTo>
                    <a:lnTo>
                      <a:pt x="202" y="197"/>
                    </a:lnTo>
                    <a:lnTo>
                      <a:pt x="237" y="275"/>
                    </a:lnTo>
                    <a:lnTo>
                      <a:pt x="267" y="351"/>
                    </a:lnTo>
                    <a:lnTo>
                      <a:pt x="294" y="425"/>
                    </a:lnTo>
                    <a:lnTo>
                      <a:pt x="316" y="499"/>
                    </a:lnTo>
                    <a:lnTo>
                      <a:pt x="336" y="574"/>
                    </a:lnTo>
                    <a:lnTo>
                      <a:pt x="351" y="649"/>
                    </a:lnTo>
                    <a:lnTo>
                      <a:pt x="367" y="734"/>
                    </a:lnTo>
                    <a:lnTo>
                      <a:pt x="377" y="823"/>
                    </a:lnTo>
                    <a:lnTo>
                      <a:pt x="387" y="915"/>
                    </a:lnTo>
                    <a:lnTo>
                      <a:pt x="392" y="1013"/>
                    </a:lnTo>
                    <a:lnTo>
                      <a:pt x="396" y="1117"/>
                    </a:lnTo>
                    <a:lnTo>
                      <a:pt x="398" y="1226"/>
                    </a:lnTo>
                    <a:lnTo>
                      <a:pt x="398" y="1344"/>
                    </a:lnTo>
                    <a:lnTo>
                      <a:pt x="396" y="1365"/>
                    </a:lnTo>
                    <a:lnTo>
                      <a:pt x="387" y="1383"/>
                    </a:lnTo>
                    <a:lnTo>
                      <a:pt x="372" y="1397"/>
                    </a:lnTo>
                    <a:lnTo>
                      <a:pt x="355" y="1406"/>
                    </a:lnTo>
                    <a:lnTo>
                      <a:pt x="336" y="1409"/>
                    </a:lnTo>
                    <a:lnTo>
                      <a:pt x="315" y="1406"/>
                    </a:lnTo>
                    <a:lnTo>
                      <a:pt x="298" y="1397"/>
                    </a:lnTo>
                    <a:lnTo>
                      <a:pt x="283" y="1383"/>
                    </a:lnTo>
                    <a:lnTo>
                      <a:pt x="274" y="1365"/>
                    </a:lnTo>
                    <a:lnTo>
                      <a:pt x="271" y="1344"/>
                    </a:lnTo>
                    <a:lnTo>
                      <a:pt x="271" y="1230"/>
                    </a:lnTo>
                    <a:lnTo>
                      <a:pt x="269" y="1125"/>
                    </a:lnTo>
                    <a:lnTo>
                      <a:pt x="265" y="1025"/>
                    </a:lnTo>
                    <a:lnTo>
                      <a:pt x="259" y="930"/>
                    </a:lnTo>
                    <a:lnTo>
                      <a:pt x="252" y="842"/>
                    </a:lnTo>
                    <a:lnTo>
                      <a:pt x="241" y="756"/>
                    </a:lnTo>
                    <a:lnTo>
                      <a:pt x="227" y="673"/>
                    </a:lnTo>
                    <a:lnTo>
                      <a:pt x="211" y="603"/>
                    </a:lnTo>
                    <a:lnTo>
                      <a:pt x="193" y="535"/>
                    </a:lnTo>
                    <a:lnTo>
                      <a:pt x="172" y="464"/>
                    </a:lnTo>
                    <a:lnTo>
                      <a:pt x="147" y="395"/>
                    </a:lnTo>
                    <a:lnTo>
                      <a:pt x="118" y="324"/>
                    </a:lnTo>
                    <a:lnTo>
                      <a:pt x="85" y="251"/>
                    </a:lnTo>
                    <a:lnTo>
                      <a:pt x="48" y="174"/>
                    </a:lnTo>
                    <a:lnTo>
                      <a:pt x="8" y="96"/>
                    </a:lnTo>
                    <a:lnTo>
                      <a:pt x="0" y="76"/>
                    </a:lnTo>
                    <a:lnTo>
                      <a:pt x="0" y="56"/>
                    </a:lnTo>
                    <a:lnTo>
                      <a:pt x="5" y="37"/>
                    </a:lnTo>
                    <a:lnTo>
                      <a:pt x="16" y="20"/>
                    </a:lnTo>
                    <a:lnTo>
                      <a:pt x="31" y="8"/>
                    </a:lnTo>
                    <a:lnTo>
                      <a:pt x="5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" name="CustomShape 15"/>
              <p:cNvSpPr/>
              <p:nvPr/>
            </p:nvSpPr>
            <p:spPr>
              <a:xfrm>
                <a:off x="10496520" y="2864880"/>
                <a:ext cx="132840" cy="470880"/>
              </a:xfrm>
              <a:custGeom>
                <a:avLst/>
                <a:gdLst/>
                <a:ahLst/>
                <a:rect l="l" t="t" r="r" b="b"/>
                <a:pathLst>
                  <a:path w="398" h="1409">
                    <a:moveTo>
                      <a:pt x="328" y="0"/>
                    </a:moveTo>
                    <a:lnTo>
                      <a:pt x="347" y="0"/>
                    </a:lnTo>
                    <a:lnTo>
                      <a:pt x="367" y="8"/>
                    </a:lnTo>
                    <a:lnTo>
                      <a:pt x="383" y="20"/>
                    </a:lnTo>
                    <a:lnTo>
                      <a:pt x="393" y="37"/>
                    </a:lnTo>
                    <a:lnTo>
                      <a:pt x="398" y="56"/>
                    </a:lnTo>
                    <a:lnTo>
                      <a:pt x="398" y="76"/>
                    </a:lnTo>
                    <a:lnTo>
                      <a:pt x="392" y="96"/>
                    </a:lnTo>
                    <a:lnTo>
                      <a:pt x="350" y="174"/>
                    </a:lnTo>
                    <a:lnTo>
                      <a:pt x="313" y="251"/>
                    </a:lnTo>
                    <a:lnTo>
                      <a:pt x="280" y="324"/>
                    </a:lnTo>
                    <a:lnTo>
                      <a:pt x="252" y="395"/>
                    </a:lnTo>
                    <a:lnTo>
                      <a:pt x="227" y="464"/>
                    </a:lnTo>
                    <a:lnTo>
                      <a:pt x="206" y="535"/>
                    </a:lnTo>
                    <a:lnTo>
                      <a:pt x="187" y="603"/>
                    </a:lnTo>
                    <a:lnTo>
                      <a:pt x="172" y="673"/>
                    </a:lnTo>
                    <a:lnTo>
                      <a:pt x="157" y="756"/>
                    </a:lnTo>
                    <a:lnTo>
                      <a:pt x="147" y="842"/>
                    </a:lnTo>
                    <a:lnTo>
                      <a:pt x="139" y="930"/>
                    </a:lnTo>
                    <a:lnTo>
                      <a:pt x="134" y="1025"/>
                    </a:lnTo>
                    <a:lnTo>
                      <a:pt x="130" y="1125"/>
                    </a:lnTo>
                    <a:lnTo>
                      <a:pt x="127" y="1230"/>
                    </a:lnTo>
                    <a:lnTo>
                      <a:pt x="127" y="1344"/>
                    </a:lnTo>
                    <a:lnTo>
                      <a:pt x="125" y="1365"/>
                    </a:lnTo>
                    <a:lnTo>
                      <a:pt x="115" y="1383"/>
                    </a:lnTo>
                    <a:lnTo>
                      <a:pt x="101" y="1397"/>
                    </a:lnTo>
                    <a:lnTo>
                      <a:pt x="84" y="1406"/>
                    </a:lnTo>
                    <a:lnTo>
                      <a:pt x="63" y="1409"/>
                    </a:lnTo>
                    <a:lnTo>
                      <a:pt x="43" y="1406"/>
                    </a:lnTo>
                    <a:lnTo>
                      <a:pt x="26" y="1397"/>
                    </a:lnTo>
                    <a:lnTo>
                      <a:pt x="12" y="1383"/>
                    </a:lnTo>
                    <a:lnTo>
                      <a:pt x="3" y="1365"/>
                    </a:lnTo>
                    <a:lnTo>
                      <a:pt x="0" y="1344"/>
                    </a:lnTo>
                    <a:lnTo>
                      <a:pt x="0" y="1226"/>
                    </a:lnTo>
                    <a:lnTo>
                      <a:pt x="3" y="1117"/>
                    </a:lnTo>
                    <a:lnTo>
                      <a:pt x="7" y="1013"/>
                    </a:lnTo>
                    <a:lnTo>
                      <a:pt x="12" y="915"/>
                    </a:lnTo>
                    <a:lnTo>
                      <a:pt x="21" y="823"/>
                    </a:lnTo>
                    <a:lnTo>
                      <a:pt x="33" y="734"/>
                    </a:lnTo>
                    <a:lnTo>
                      <a:pt x="47" y="649"/>
                    </a:lnTo>
                    <a:lnTo>
                      <a:pt x="63" y="574"/>
                    </a:lnTo>
                    <a:lnTo>
                      <a:pt x="83" y="499"/>
                    </a:lnTo>
                    <a:lnTo>
                      <a:pt x="106" y="425"/>
                    </a:lnTo>
                    <a:lnTo>
                      <a:pt x="132" y="351"/>
                    </a:lnTo>
                    <a:lnTo>
                      <a:pt x="163" y="275"/>
                    </a:lnTo>
                    <a:lnTo>
                      <a:pt x="198" y="197"/>
                    </a:lnTo>
                    <a:lnTo>
                      <a:pt x="236" y="116"/>
                    </a:lnTo>
                    <a:lnTo>
                      <a:pt x="280" y="32"/>
                    </a:lnTo>
                    <a:lnTo>
                      <a:pt x="294" y="16"/>
                    </a:lnTo>
                    <a:lnTo>
                      <a:pt x="309" y="5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" name="CustomShape 16"/>
              <p:cNvSpPr/>
              <p:nvPr/>
            </p:nvSpPr>
            <p:spPr>
              <a:xfrm>
                <a:off x="10323000" y="2864880"/>
                <a:ext cx="174240" cy="75960"/>
              </a:xfrm>
              <a:custGeom>
                <a:avLst/>
                <a:gdLst/>
                <a:ahLst/>
                <a:rect l="l" t="t" r="r" b="b"/>
                <a:pathLst>
                  <a:path w="523" h="228">
                    <a:moveTo>
                      <a:pt x="456" y="0"/>
                    </a:moveTo>
                    <a:lnTo>
                      <a:pt x="476" y="3"/>
                    </a:lnTo>
                    <a:lnTo>
                      <a:pt x="493" y="11"/>
                    </a:lnTo>
                    <a:lnTo>
                      <a:pt x="509" y="25"/>
                    </a:lnTo>
                    <a:lnTo>
                      <a:pt x="519" y="43"/>
                    </a:lnTo>
                    <a:lnTo>
                      <a:pt x="523" y="62"/>
                    </a:lnTo>
                    <a:lnTo>
                      <a:pt x="520" y="82"/>
                    </a:lnTo>
                    <a:lnTo>
                      <a:pt x="512" y="101"/>
                    </a:lnTo>
                    <a:lnTo>
                      <a:pt x="498" y="117"/>
                    </a:lnTo>
                    <a:lnTo>
                      <a:pt x="421" y="183"/>
                    </a:lnTo>
                    <a:lnTo>
                      <a:pt x="389" y="204"/>
                    </a:lnTo>
                    <a:lnTo>
                      <a:pt x="358" y="219"/>
                    </a:lnTo>
                    <a:lnTo>
                      <a:pt x="328" y="227"/>
                    </a:lnTo>
                    <a:lnTo>
                      <a:pt x="298" y="228"/>
                    </a:lnTo>
                    <a:lnTo>
                      <a:pt x="269" y="224"/>
                    </a:lnTo>
                    <a:lnTo>
                      <a:pt x="239" y="216"/>
                    </a:lnTo>
                    <a:lnTo>
                      <a:pt x="208" y="204"/>
                    </a:lnTo>
                    <a:lnTo>
                      <a:pt x="178" y="191"/>
                    </a:lnTo>
                    <a:lnTo>
                      <a:pt x="147" y="175"/>
                    </a:lnTo>
                    <a:lnTo>
                      <a:pt x="143" y="173"/>
                    </a:lnTo>
                    <a:lnTo>
                      <a:pt x="111" y="157"/>
                    </a:lnTo>
                    <a:lnTo>
                      <a:pt x="77" y="141"/>
                    </a:lnTo>
                    <a:lnTo>
                      <a:pt x="43" y="128"/>
                    </a:lnTo>
                    <a:lnTo>
                      <a:pt x="25" y="118"/>
                    </a:lnTo>
                    <a:lnTo>
                      <a:pt x="12" y="105"/>
                    </a:lnTo>
                    <a:lnTo>
                      <a:pt x="3" y="86"/>
                    </a:lnTo>
                    <a:lnTo>
                      <a:pt x="0" y="66"/>
                    </a:lnTo>
                    <a:lnTo>
                      <a:pt x="3" y="46"/>
                    </a:lnTo>
                    <a:lnTo>
                      <a:pt x="12" y="27"/>
                    </a:lnTo>
                    <a:lnTo>
                      <a:pt x="26" y="14"/>
                    </a:lnTo>
                    <a:lnTo>
                      <a:pt x="43" y="4"/>
                    </a:lnTo>
                    <a:lnTo>
                      <a:pt x="62" y="0"/>
                    </a:lnTo>
                    <a:lnTo>
                      <a:pt x="83" y="4"/>
                    </a:lnTo>
                    <a:lnTo>
                      <a:pt x="124" y="21"/>
                    </a:lnTo>
                    <a:lnTo>
                      <a:pt x="164" y="38"/>
                    </a:lnTo>
                    <a:lnTo>
                      <a:pt x="201" y="57"/>
                    </a:lnTo>
                    <a:lnTo>
                      <a:pt x="204" y="58"/>
                    </a:lnTo>
                    <a:lnTo>
                      <a:pt x="231" y="73"/>
                    </a:lnTo>
                    <a:lnTo>
                      <a:pt x="257" y="84"/>
                    </a:lnTo>
                    <a:lnTo>
                      <a:pt x="280" y="92"/>
                    </a:lnTo>
                    <a:lnTo>
                      <a:pt x="301" y="94"/>
                    </a:lnTo>
                    <a:lnTo>
                      <a:pt x="322" y="92"/>
                    </a:lnTo>
                    <a:lnTo>
                      <a:pt x="341" y="81"/>
                    </a:lnTo>
                    <a:lnTo>
                      <a:pt x="419" y="15"/>
                    </a:lnTo>
                    <a:lnTo>
                      <a:pt x="436" y="4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" name="CustomShape 17"/>
              <p:cNvSpPr/>
              <p:nvPr/>
            </p:nvSpPr>
            <p:spPr>
              <a:xfrm>
                <a:off x="10454400" y="2305440"/>
                <a:ext cx="42480" cy="128160"/>
              </a:xfrm>
              <a:custGeom>
                <a:avLst/>
                <a:gdLst/>
                <a:ahLst/>
                <a:rect l="l" t="t" r="r" b="b"/>
                <a:pathLst>
                  <a:path w="129" h="384">
                    <a:moveTo>
                      <a:pt x="65" y="0"/>
                    </a:moveTo>
                    <a:lnTo>
                      <a:pt x="86" y="3"/>
                    </a:lnTo>
                    <a:lnTo>
                      <a:pt x="103" y="12"/>
                    </a:lnTo>
                    <a:lnTo>
                      <a:pt x="116" y="27"/>
                    </a:lnTo>
                    <a:lnTo>
                      <a:pt x="125" y="45"/>
                    </a:lnTo>
                    <a:lnTo>
                      <a:pt x="129" y="65"/>
                    </a:lnTo>
                    <a:lnTo>
                      <a:pt x="129" y="318"/>
                    </a:lnTo>
                    <a:lnTo>
                      <a:pt x="125" y="340"/>
                    </a:lnTo>
                    <a:lnTo>
                      <a:pt x="116" y="357"/>
                    </a:lnTo>
                    <a:lnTo>
                      <a:pt x="103" y="372"/>
                    </a:lnTo>
                    <a:lnTo>
                      <a:pt x="86" y="381"/>
                    </a:lnTo>
                    <a:lnTo>
                      <a:pt x="65" y="384"/>
                    </a:lnTo>
                    <a:lnTo>
                      <a:pt x="45" y="381"/>
                    </a:lnTo>
                    <a:lnTo>
                      <a:pt x="27" y="372"/>
                    </a:lnTo>
                    <a:lnTo>
                      <a:pt x="14" y="357"/>
                    </a:lnTo>
                    <a:lnTo>
                      <a:pt x="4" y="340"/>
                    </a:lnTo>
                    <a:lnTo>
                      <a:pt x="0" y="318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4" y="27"/>
                    </a:lnTo>
                    <a:lnTo>
                      <a:pt x="27" y="12"/>
                    </a:lnTo>
                    <a:lnTo>
                      <a:pt x="45" y="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" name="CustomShape 18"/>
              <p:cNvSpPr/>
              <p:nvPr/>
            </p:nvSpPr>
            <p:spPr>
              <a:xfrm>
                <a:off x="10455120" y="2864880"/>
                <a:ext cx="174240" cy="75960"/>
              </a:xfrm>
              <a:custGeom>
                <a:avLst/>
                <a:gdLst/>
                <a:ahLst/>
                <a:rect l="l" t="t" r="r" b="b"/>
                <a:pathLst>
                  <a:path w="523" h="228">
                    <a:moveTo>
                      <a:pt x="460" y="0"/>
                    </a:moveTo>
                    <a:lnTo>
                      <a:pt x="480" y="4"/>
                    </a:lnTo>
                    <a:lnTo>
                      <a:pt x="497" y="14"/>
                    </a:lnTo>
                    <a:lnTo>
                      <a:pt x="511" y="27"/>
                    </a:lnTo>
                    <a:lnTo>
                      <a:pt x="520" y="46"/>
                    </a:lnTo>
                    <a:lnTo>
                      <a:pt x="523" y="66"/>
                    </a:lnTo>
                    <a:lnTo>
                      <a:pt x="519" y="86"/>
                    </a:lnTo>
                    <a:lnTo>
                      <a:pt x="511" y="105"/>
                    </a:lnTo>
                    <a:lnTo>
                      <a:pt x="497" y="118"/>
                    </a:lnTo>
                    <a:lnTo>
                      <a:pt x="478" y="128"/>
                    </a:lnTo>
                    <a:lnTo>
                      <a:pt x="444" y="141"/>
                    </a:lnTo>
                    <a:lnTo>
                      <a:pt x="410" y="157"/>
                    </a:lnTo>
                    <a:lnTo>
                      <a:pt x="379" y="173"/>
                    </a:lnTo>
                    <a:lnTo>
                      <a:pt x="376" y="175"/>
                    </a:lnTo>
                    <a:lnTo>
                      <a:pt x="345" y="191"/>
                    </a:lnTo>
                    <a:lnTo>
                      <a:pt x="313" y="206"/>
                    </a:lnTo>
                    <a:lnTo>
                      <a:pt x="283" y="216"/>
                    </a:lnTo>
                    <a:lnTo>
                      <a:pt x="254" y="226"/>
                    </a:lnTo>
                    <a:lnTo>
                      <a:pt x="224" y="228"/>
                    </a:lnTo>
                    <a:lnTo>
                      <a:pt x="194" y="227"/>
                    </a:lnTo>
                    <a:lnTo>
                      <a:pt x="164" y="220"/>
                    </a:lnTo>
                    <a:lnTo>
                      <a:pt x="133" y="206"/>
                    </a:lnTo>
                    <a:lnTo>
                      <a:pt x="101" y="183"/>
                    </a:lnTo>
                    <a:lnTo>
                      <a:pt x="23" y="117"/>
                    </a:lnTo>
                    <a:lnTo>
                      <a:pt x="9" y="101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4" y="43"/>
                    </a:lnTo>
                    <a:lnTo>
                      <a:pt x="14" y="26"/>
                    </a:lnTo>
                    <a:lnTo>
                      <a:pt x="29" y="11"/>
                    </a:lnTo>
                    <a:lnTo>
                      <a:pt x="47" y="3"/>
                    </a:lnTo>
                    <a:lnTo>
                      <a:pt x="65" y="0"/>
                    </a:lnTo>
                    <a:lnTo>
                      <a:pt x="85" y="4"/>
                    </a:lnTo>
                    <a:lnTo>
                      <a:pt x="102" y="15"/>
                    </a:lnTo>
                    <a:lnTo>
                      <a:pt x="182" y="81"/>
                    </a:lnTo>
                    <a:lnTo>
                      <a:pt x="199" y="92"/>
                    </a:lnTo>
                    <a:lnTo>
                      <a:pt x="220" y="94"/>
                    </a:lnTo>
                    <a:lnTo>
                      <a:pt x="241" y="92"/>
                    </a:lnTo>
                    <a:lnTo>
                      <a:pt x="266" y="84"/>
                    </a:lnTo>
                    <a:lnTo>
                      <a:pt x="291" y="73"/>
                    </a:lnTo>
                    <a:lnTo>
                      <a:pt x="318" y="58"/>
                    </a:lnTo>
                    <a:lnTo>
                      <a:pt x="321" y="57"/>
                    </a:lnTo>
                    <a:lnTo>
                      <a:pt x="358" y="38"/>
                    </a:lnTo>
                    <a:lnTo>
                      <a:pt x="397" y="21"/>
                    </a:lnTo>
                    <a:lnTo>
                      <a:pt x="439" y="4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" name="CustomShape 19"/>
              <p:cNvSpPr/>
              <p:nvPr/>
            </p:nvSpPr>
            <p:spPr>
              <a:xfrm>
                <a:off x="10096200" y="2531520"/>
                <a:ext cx="759600" cy="903240"/>
              </a:xfrm>
              <a:custGeom>
                <a:avLst/>
                <a:gdLst/>
                <a:ahLst/>
                <a:rect l="l" t="t" r="r" b="b"/>
                <a:pathLst>
                  <a:path w="2273" h="2704">
                    <a:moveTo>
                      <a:pt x="1137" y="130"/>
                    </a:moveTo>
                    <a:lnTo>
                      <a:pt x="1055" y="133"/>
                    </a:lnTo>
                    <a:lnTo>
                      <a:pt x="976" y="142"/>
                    </a:lnTo>
                    <a:lnTo>
                      <a:pt x="898" y="158"/>
                    </a:lnTo>
                    <a:lnTo>
                      <a:pt x="823" y="181"/>
                    </a:lnTo>
                    <a:lnTo>
                      <a:pt x="751" y="208"/>
                    </a:lnTo>
                    <a:lnTo>
                      <a:pt x="679" y="243"/>
                    </a:lnTo>
                    <a:lnTo>
                      <a:pt x="610" y="282"/>
                    </a:lnTo>
                    <a:lnTo>
                      <a:pt x="544" y="327"/>
                    </a:lnTo>
                    <a:lnTo>
                      <a:pt x="481" y="377"/>
                    </a:lnTo>
                    <a:lnTo>
                      <a:pt x="424" y="432"/>
                    </a:lnTo>
                    <a:lnTo>
                      <a:pt x="370" y="491"/>
                    </a:lnTo>
                    <a:lnTo>
                      <a:pt x="321" y="554"/>
                    </a:lnTo>
                    <a:lnTo>
                      <a:pt x="278" y="621"/>
                    </a:lnTo>
                    <a:lnTo>
                      <a:pt x="239" y="690"/>
                    </a:lnTo>
                    <a:lnTo>
                      <a:pt x="206" y="764"/>
                    </a:lnTo>
                    <a:lnTo>
                      <a:pt x="205" y="767"/>
                    </a:lnTo>
                    <a:lnTo>
                      <a:pt x="177" y="841"/>
                    </a:lnTo>
                    <a:lnTo>
                      <a:pt x="156" y="918"/>
                    </a:lnTo>
                    <a:lnTo>
                      <a:pt x="141" y="997"/>
                    </a:lnTo>
                    <a:lnTo>
                      <a:pt x="131" y="1079"/>
                    </a:lnTo>
                    <a:lnTo>
                      <a:pt x="128" y="1162"/>
                    </a:lnTo>
                    <a:lnTo>
                      <a:pt x="131" y="1245"/>
                    </a:lnTo>
                    <a:lnTo>
                      <a:pt x="141" y="1326"/>
                    </a:lnTo>
                    <a:lnTo>
                      <a:pt x="156" y="1405"/>
                    </a:lnTo>
                    <a:lnTo>
                      <a:pt x="177" y="1481"/>
                    </a:lnTo>
                    <a:lnTo>
                      <a:pt x="205" y="1559"/>
                    </a:lnTo>
                    <a:lnTo>
                      <a:pt x="239" y="1633"/>
                    </a:lnTo>
                    <a:lnTo>
                      <a:pt x="278" y="1703"/>
                    </a:lnTo>
                    <a:lnTo>
                      <a:pt x="321" y="1770"/>
                    </a:lnTo>
                    <a:lnTo>
                      <a:pt x="370" y="1835"/>
                    </a:lnTo>
                    <a:lnTo>
                      <a:pt x="416" y="1896"/>
                    </a:lnTo>
                    <a:lnTo>
                      <a:pt x="458" y="1949"/>
                    </a:lnTo>
                    <a:lnTo>
                      <a:pt x="498" y="1998"/>
                    </a:lnTo>
                    <a:lnTo>
                      <a:pt x="536" y="2042"/>
                    </a:lnTo>
                    <a:lnTo>
                      <a:pt x="572" y="2082"/>
                    </a:lnTo>
                    <a:lnTo>
                      <a:pt x="605" y="2118"/>
                    </a:lnTo>
                    <a:lnTo>
                      <a:pt x="605" y="2120"/>
                    </a:lnTo>
                    <a:lnTo>
                      <a:pt x="641" y="2161"/>
                    </a:lnTo>
                    <a:lnTo>
                      <a:pt x="674" y="2199"/>
                    </a:lnTo>
                    <a:lnTo>
                      <a:pt x="704" y="2236"/>
                    </a:lnTo>
                    <a:lnTo>
                      <a:pt x="732" y="2271"/>
                    </a:lnTo>
                    <a:lnTo>
                      <a:pt x="754" y="2307"/>
                    </a:lnTo>
                    <a:lnTo>
                      <a:pt x="775" y="2343"/>
                    </a:lnTo>
                    <a:lnTo>
                      <a:pt x="792" y="2381"/>
                    </a:lnTo>
                    <a:lnTo>
                      <a:pt x="805" y="2423"/>
                    </a:lnTo>
                    <a:lnTo>
                      <a:pt x="816" y="2468"/>
                    </a:lnTo>
                    <a:lnTo>
                      <a:pt x="823" y="2518"/>
                    </a:lnTo>
                    <a:lnTo>
                      <a:pt x="827" y="2574"/>
                    </a:lnTo>
                    <a:lnTo>
                      <a:pt x="1451" y="2574"/>
                    </a:lnTo>
                    <a:lnTo>
                      <a:pt x="1455" y="2518"/>
                    </a:lnTo>
                    <a:lnTo>
                      <a:pt x="1463" y="2467"/>
                    </a:lnTo>
                    <a:lnTo>
                      <a:pt x="1474" y="2423"/>
                    </a:lnTo>
                    <a:lnTo>
                      <a:pt x="1487" y="2381"/>
                    </a:lnTo>
                    <a:lnTo>
                      <a:pt x="1504" y="2342"/>
                    </a:lnTo>
                    <a:lnTo>
                      <a:pt x="1523" y="2306"/>
                    </a:lnTo>
                    <a:lnTo>
                      <a:pt x="1547" y="2270"/>
                    </a:lnTo>
                    <a:lnTo>
                      <a:pt x="1573" y="2234"/>
                    </a:lnTo>
                    <a:lnTo>
                      <a:pt x="1603" y="2197"/>
                    </a:lnTo>
                    <a:lnTo>
                      <a:pt x="1637" y="2158"/>
                    </a:lnTo>
                    <a:lnTo>
                      <a:pt x="1674" y="2116"/>
                    </a:lnTo>
                    <a:lnTo>
                      <a:pt x="1706" y="2079"/>
                    </a:lnTo>
                    <a:lnTo>
                      <a:pt x="1740" y="2040"/>
                    </a:lnTo>
                    <a:lnTo>
                      <a:pt x="1778" y="1996"/>
                    </a:lnTo>
                    <a:lnTo>
                      <a:pt x="1817" y="1948"/>
                    </a:lnTo>
                    <a:lnTo>
                      <a:pt x="1859" y="1894"/>
                    </a:lnTo>
                    <a:lnTo>
                      <a:pt x="1903" y="1835"/>
                    </a:lnTo>
                    <a:lnTo>
                      <a:pt x="1952" y="1770"/>
                    </a:lnTo>
                    <a:lnTo>
                      <a:pt x="1995" y="1704"/>
                    </a:lnTo>
                    <a:lnTo>
                      <a:pt x="2035" y="1633"/>
                    </a:lnTo>
                    <a:lnTo>
                      <a:pt x="2069" y="1559"/>
                    </a:lnTo>
                    <a:lnTo>
                      <a:pt x="2096" y="1483"/>
                    </a:lnTo>
                    <a:lnTo>
                      <a:pt x="2117" y="1405"/>
                    </a:lnTo>
                    <a:lnTo>
                      <a:pt x="2133" y="1326"/>
                    </a:lnTo>
                    <a:lnTo>
                      <a:pt x="2142" y="1245"/>
                    </a:lnTo>
                    <a:lnTo>
                      <a:pt x="2146" y="1162"/>
                    </a:lnTo>
                    <a:lnTo>
                      <a:pt x="2142" y="1069"/>
                    </a:lnTo>
                    <a:lnTo>
                      <a:pt x="2129" y="976"/>
                    </a:lnTo>
                    <a:lnTo>
                      <a:pt x="2109" y="888"/>
                    </a:lnTo>
                    <a:lnTo>
                      <a:pt x="2083" y="802"/>
                    </a:lnTo>
                    <a:lnTo>
                      <a:pt x="2049" y="720"/>
                    </a:lnTo>
                    <a:lnTo>
                      <a:pt x="2008" y="641"/>
                    </a:lnTo>
                    <a:lnTo>
                      <a:pt x="1961" y="567"/>
                    </a:lnTo>
                    <a:lnTo>
                      <a:pt x="1909" y="497"/>
                    </a:lnTo>
                    <a:lnTo>
                      <a:pt x="1851" y="432"/>
                    </a:lnTo>
                    <a:lnTo>
                      <a:pt x="1792" y="377"/>
                    </a:lnTo>
                    <a:lnTo>
                      <a:pt x="1730" y="327"/>
                    </a:lnTo>
                    <a:lnTo>
                      <a:pt x="1665" y="282"/>
                    </a:lnTo>
                    <a:lnTo>
                      <a:pt x="1595" y="243"/>
                    </a:lnTo>
                    <a:lnTo>
                      <a:pt x="1523" y="208"/>
                    </a:lnTo>
                    <a:lnTo>
                      <a:pt x="1450" y="181"/>
                    </a:lnTo>
                    <a:lnTo>
                      <a:pt x="1375" y="158"/>
                    </a:lnTo>
                    <a:lnTo>
                      <a:pt x="1298" y="142"/>
                    </a:lnTo>
                    <a:lnTo>
                      <a:pt x="1218" y="133"/>
                    </a:lnTo>
                    <a:lnTo>
                      <a:pt x="1137" y="130"/>
                    </a:lnTo>
                    <a:close/>
                    <a:moveTo>
                      <a:pt x="1137" y="0"/>
                    </a:moveTo>
                    <a:lnTo>
                      <a:pt x="1228" y="3"/>
                    </a:lnTo>
                    <a:lnTo>
                      <a:pt x="1318" y="13"/>
                    </a:lnTo>
                    <a:lnTo>
                      <a:pt x="1405" y="32"/>
                    </a:lnTo>
                    <a:lnTo>
                      <a:pt x="1489" y="56"/>
                    </a:lnTo>
                    <a:lnTo>
                      <a:pt x="1572" y="87"/>
                    </a:lnTo>
                    <a:lnTo>
                      <a:pt x="1653" y="126"/>
                    </a:lnTo>
                    <a:lnTo>
                      <a:pt x="1732" y="170"/>
                    </a:lnTo>
                    <a:lnTo>
                      <a:pt x="1806" y="221"/>
                    </a:lnTo>
                    <a:lnTo>
                      <a:pt x="1876" y="278"/>
                    </a:lnTo>
                    <a:lnTo>
                      <a:pt x="1941" y="339"/>
                    </a:lnTo>
                    <a:lnTo>
                      <a:pt x="2000" y="405"/>
                    </a:lnTo>
                    <a:lnTo>
                      <a:pt x="2054" y="475"/>
                    </a:lnTo>
                    <a:lnTo>
                      <a:pt x="2103" y="550"/>
                    </a:lnTo>
                    <a:lnTo>
                      <a:pt x="2147" y="627"/>
                    </a:lnTo>
                    <a:lnTo>
                      <a:pt x="2184" y="709"/>
                    </a:lnTo>
                    <a:lnTo>
                      <a:pt x="2215" y="794"/>
                    </a:lnTo>
                    <a:lnTo>
                      <a:pt x="2240" y="882"/>
                    </a:lnTo>
                    <a:lnTo>
                      <a:pt x="2259" y="973"/>
                    </a:lnTo>
                    <a:lnTo>
                      <a:pt x="2270" y="1067"/>
                    </a:lnTo>
                    <a:lnTo>
                      <a:pt x="2273" y="1162"/>
                    </a:lnTo>
                    <a:lnTo>
                      <a:pt x="2270" y="1255"/>
                    </a:lnTo>
                    <a:lnTo>
                      <a:pt x="2260" y="1346"/>
                    </a:lnTo>
                    <a:lnTo>
                      <a:pt x="2242" y="1436"/>
                    </a:lnTo>
                    <a:lnTo>
                      <a:pt x="2218" y="1522"/>
                    </a:lnTo>
                    <a:lnTo>
                      <a:pt x="2187" y="1609"/>
                    </a:lnTo>
                    <a:lnTo>
                      <a:pt x="2149" y="1692"/>
                    </a:lnTo>
                    <a:lnTo>
                      <a:pt x="2104" y="1772"/>
                    </a:lnTo>
                    <a:lnTo>
                      <a:pt x="2055" y="1847"/>
                    </a:lnTo>
                    <a:lnTo>
                      <a:pt x="2006" y="1914"/>
                    </a:lnTo>
                    <a:lnTo>
                      <a:pt x="1960" y="1975"/>
                    </a:lnTo>
                    <a:lnTo>
                      <a:pt x="1917" y="2030"/>
                    </a:lnTo>
                    <a:lnTo>
                      <a:pt x="1876" y="2079"/>
                    </a:lnTo>
                    <a:lnTo>
                      <a:pt x="1838" y="2124"/>
                    </a:lnTo>
                    <a:lnTo>
                      <a:pt x="1801" y="2165"/>
                    </a:lnTo>
                    <a:lnTo>
                      <a:pt x="1768" y="2203"/>
                    </a:lnTo>
                    <a:lnTo>
                      <a:pt x="1734" y="2242"/>
                    </a:lnTo>
                    <a:lnTo>
                      <a:pt x="1703" y="2278"/>
                    </a:lnTo>
                    <a:lnTo>
                      <a:pt x="1677" y="2311"/>
                    </a:lnTo>
                    <a:lnTo>
                      <a:pt x="1652" y="2345"/>
                    </a:lnTo>
                    <a:lnTo>
                      <a:pt x="1632" y="2377"/>
                    </a:lnTo>
                    <a:lnTo>
                      <a:pt x="1615" y="2412"/>
                    </a:lnTo>
                    <a:lnTo>
                      <a:pt x="1602" y="2448"/>
                    </a:lnTo>
                    <a:lnTo>
                      <a:pt x="1592" y="2488"/>
                    </a:lnTo>
                    <a:lnTo>
                      <a:pt x="1584" y="2532"/>
                    </a:lnTo>
                    <a:lnTo>
                      <a:pt x="1578" y="2582"/>
                    </a:lnTo>
                    <a:lnTo>
                      <a:pt x="1577" y="2638"/>
                    </a:lnTo>
                    <a:lnTo>
                      <a:pt x="1574" y="2660"/>
                    </a:lnTo>
                    <a:lnTo>
                      <a:pt x="1565" y="2677"/>
                    </a:lnTo>
                    <a:lnTo>
                      <a:pt x="1551" y="2691"/>
                    </a:lnTo>
                    <a:lnTo>
                      <a:pt x="1534" y="2700"/>
                    </a:lnTo>
                    <a:lnTo>
                      <a:pt x="1513" y="2704"/>
                    </a:lnTo>
                    <a:lnTo>
                      <a:pt x="766" y="2704"/>
                    </a:lnTo>
                    <a:lnTo>
                      <a:pt x="746" y="2700"/>
                    </a:lnTo>
                    <a:lnTo>
                      <a:pt x="728" y="2691"/>
                    </a:lnTo>
                    <a:lnTo>
                      <a:pt x="715" y="2677"/>
                    </a:lnTo>
                    <a:lnTo>
                      <a:pt x="706" y="2660"/>
                    </a:lnTo>
                    <a:lnTo>
                      <a:pt x="702" y="2638"/>
                    </a:lnTo>
                    <a:lnTo>
                      <a:pt x="700" y="2583"/>
                    </a:lnTo>
                    <a:lnTo>
                      <a:pt x="696" y="2534"/>
                    </a:lnTo>
                    <a:lnTo>
                      <a:pt x="688" y="2490"/>
                    </a:lnTo>
                    <a:lnTo>
                      <a:pt x="678" y="2449"/>
                    </a:lnTo>
                    <a:lnTo>
                      <a:pt x="664" y="2413"/>
                    </a:lnTo>
                    <a:lnTo>
                      <a:pt x="647" y="2380"/>
                    </a:lnTo>
                    <a:lnTo>
                      <a:pt x="626" y="2346"/>
                    </a:lnTo>
                    <a:lnTo>
                      <a:pt x="602" y="2314"/>
                    </a:lnTo>
                    <a:lnTo>
                      <a:pt x="574" y="2280"/>
                    </a:lnTo>
                    <a:lnTo>
                      <a:pt x="544" y="2244"/>
                    </a:lnTo>
                    <a:lnTo>
                      <a:pt x="510" y="2207"/>
                    </a:lnTo>
                    <a:lnTo>
                      <a:pt x="476" y="2169"/>
                    </a:lnTo>
                    <a:lnTo>
                      <a:pt x="441" y="2128"/>
                    </a:lnTo>
                    <a:lnTo>
                      <a:pt x="401" y="2083"/>
                    </a:lnTo>
                    <a:lnTo>
                      <a:pt x="361" y="2032"/>
                    </a:lnTo>
                    <a:lnTo>
                      <a:pt x="316" y="1977"/>
                    </a:lnTo>
                    <a:lnTo>
                      <a:pt x="269" y="1916"/>
                    </a:lnTo>
                    <a:lnTo>
                      <a:pt x="219" y="1847"/>
                    </a:lnTo>
                    <a:lnTo>
                      <a:pt x="169" y="1772"/>
                    </a:lnTo>
                    <a:lnTo>
                      <a:pt x="125" y="1692"/>
                    </a:lnTo>
                    <a:lnTo>
                      <a:pt x="88" y="1609"/>
                    </a:lnTo>
                    <a:lnTo>
                      <a:pt x="57" y="1522"/>
                    </a:lnTo>
                    <a:lnTo>
                      <a:pt x="32" y="1436"/>
                    </a:lnTo>
                    <a:lnTo>
                      <a:pt x="15" y="1346"/>
                    </a:lnTo>
                    <a:lnTo>
                      <a:pt x="4" y="1255"/>
                    </a:lnTo>
                    <a:lnTo>
                      <a:pt x="0" y="1162"/>
                    </a:lnTo>
                    <a:lnTo>
                      <a:pt x="4" y="1069"/>
                    </a:lnTo>
                    <a:lnTo>
                      <a:pt x="15" y="977"/>
                    </a:lnTo>
                    <a:lnTo>
                      <a:pt x="32" y="888"/>
                    </a:lnTo>
                    <a:lnTo>
                      <a:pt x="57" y="800"/>
                    </a:lnTo>
                    <a:lnTo>
                      <a:pt x="87" y="717"/>
                    </a:lnTo>
                    <a:lnTo>
                      <a:pt x="88" y="715"/>
                    </a:lnTo>
                    <a:lnTo>
                      <a:pt x="126" y="631"/>
                    </a:lnTo>
                    <a:lnTo>
                      <a:pt x="169" y="552"/>
                    </a:lnTo>
                    <a:lnTo>
                      <a:pt x="219" y="476"/>
                    </a:lnTo>
                    <a:lnTo>
                      <a:pt x="273" y="406"/>
                    </a:lnTo>
                    <a:lnTo>
                      <a:pt x="333" y="339"/>
                    </a:lnTo>
                    <a:lnTo>
                      <a:pt x="399" y="278"/>
                    </a:lnTo>
                    <a:lnTo>
                      <a:pt x="468" y="221"/>
                    </a:lnTo>
                    <a:lnTo>
                      <a:pt x="543" y="172"/>
                    </a:lnTo>
                    <a:lnTo>
                      <a:pt x="620" y="126"/>
                    </a:lnTo>
                    <a:lnTo>
                      <a:pt x="703" y="87"/>
                    </a:lnTo>
                    <a:lnTo>
                      <a:pt x="784" y="56"/>
                    </a:lnTo>
                    <a:lnTo>
                      <a:pt x="869" y="32"/>
                    </a:lnTo>
                    <a:lnTo>
                      <a:pt x="957" y="13"/>
                    </a:lnTo>
                    <a:lnTo>
                      <a:pt x="1046" y="3"/>
                    </a:lnTo>
                    <a:lnTo>
                      <a:pt x="11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" name="CustomShape 20"/>
              <p:cNvSpPr/>
              <p:nvPr/>
            </p:nvSpPr>
            <p:spPr>
              <a:xfrm>
                <a:off x="10385640" y="3659760"/>
                <a:ext cx="180720" cy="43200"/>
              </a:xfrm>
              <a:custGeom>
                <a:avLst/>
                <a:gdLst/>
                <a:ahLst/>
                <a:rect l="l" t="t" r="r" b="b"/>
                <a:pathLst>
                  <a:path w="541" h="130">
                    <a:moveTo>
                      <a:pt x="64" y="0"/>
                    </a:moveTo>
                    <a:lnTo>
                      <a:pt x="475" y="0"/>
                    </a:lnTo>
                    <a:lnTo>
                      <a:pt x="496" y="2"/>
                    </a:lnTo>
                    <a:lnTo>
                      <a:pt x="513" y="12"/>
                    </a:lnTo>
                    <a:lnTo>
                      <a:pt x="528" y="27"/>
                    </a:lnTo>
                    <a:lnTo>
                      <a:pt x="537" y="44"/>
                    </a:lnTo>
                    <a:lnTo>
                      <a:pt x="541" y="64"/>
                    </a:lnTo>
                    <a:lnTo>
                      <a:pt x="537" y="86"/>
                    </a:lnTo>
                    <a:lnTo>
                      <a:pt x="528" y="103"/>
                    </a:lnTo>
                    <a:lnTo>
                      <a:pt x="513" y="116"/>
                    </a:lnTo>
                    <a:lnTo>
                      <a:pt x="496" y="126"/>
                    </a:lnTo>
                    <a:lnTo>
                      <a:pt x="475" y="130"/>
                    </a:lnTo>
                    <a:lnTo>
                      <a:pt x="64" y="130"/>
                    </a:lnTo>
                    <a:lnTo>
                      <a:pt x="43" y="126"/>
                    </a:lnTo>
                    <a:lnTo>
                      <a:pt x="26" y="116"/>
                    </a:lnTo>
                    <a:lnTo>
                      <a:pt x="12" y="103"/>
                    </a:lnTo>
                    <a:lnTo>
                      <a:pt x="4" y="8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2" y="27"/>
                    </a:lnTo>
                    <a:lnTo>
                      <a:pt x="26" y="12"/>
                    </a:lnTo>
                    <a:lnTo>
                      <a:pt x="43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" name="CustomShape 21"/>
              <p:cNvSpPr/>
              <p:nvPr/>
            </p:nvSpPr>
            <p:spPr>
              <a:xfrm>
                <a:off x="10698480" y="2383560"/>
                <a:ext cx="83160" cy="115920"/>
              </a:xfrm>
              <a:custGeom>
                <a:avLst/>
                <a:gdLst/>
                <a:ahLst/>
                <a:rect l="l" t="t" r="r" b="b"/>
                <a:pathLst>
                  <a:path w="250" h="347">
                    <a:moveTo>
                      <a:pt x="179" y="0"/>
                    </a:moveTo>
                    <a:lnTo>
                      <a:pt x="199" y="0"/>
                    </a:lnTo>
                    <a:lnTo>
                      <a:pt x="218" y="8"/>
                    </a:lnTo>
                    <a:lnTo>
                      <a:pt x="234" y="21"/>
                    </a:lnTo>
                    <a:lnTo>
                      <a:pt x="245" y="38"/>
                    </a:lnTo>
                    <a:lnTo>
                      <a:pt x="250" y="58"/>
                    </a:lnTo>
                    <a:lnTo>
                      <a:pt x="249" y="76"/>
                    </a:lnTo>
                    <a:lnTo>
                      <a:pt x="241" y="97"/>
                    </a:lnTo>
                    <a:lnTo>
                      <a:pt x="117" y="315"/>
                    </a:lnTo>
                    <a:lnTo>
                      <a:pt x="104" y="331"/>
                    </a:lnTo>
                    <a:lnTo>
                      <a:pt x="89" y="343"/>
                    </a:lnTo>
                    <a:lnTo>
                      <a:pt x="69" y="347"/>
                    </a:lnTo>
                    <a:lnTo>
                      <a:pt x="49" y="347"/>
                    </a:lnTo>
                    <a:lnTo>
                      <a:pt x="31" y="339"/>
                    </a:lnTo>
                    <a:lnTo>
                      <a:pt x="15" y="327"/>
                    </a:lnTo>
                    <a:lnTo>
                      <a:pt x="5" y="310"/>
                    </a:lnTo>
                    <a:lnTo>
                      <a:pt x="0" y="291"/>
                    </a:lnTo>
                    <a:lnTo>
                      <a:pt x="0" y="271"/>
                    </a:lnTo>
                    <a:lnTo>
                      <a:pt x="7" y="251"/>
                    </a:lnTo>
                    <a:lnTo>
                      <a:pt x="132" y="32"/>
                    </a:lnTo>
                    <a:lnTo>
                      <a:pt x="144" y="16"/>
                    </a:lnTo>
                    <a:lnTo>
                      <a:pt x="161" y="4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" name="CustomShape 22"/>
              <p:cNvSpPr/>
              <p:nvPr/>
            </p:nvSpPr>
            <p:spPr>
              <a:xfrm>
                <a:off x="10170360" y="2383560"/>
                <a:ext cx="82440" cy="115920"/>
              </a:xfrm>
              <a:custGeom>
                <a:avLst/>
                <a:gdLst/>
                <a:ahLst/>
                <a:rect l="l" t="t" r="r" b="b"/>
                <a:pathLst>
                  <a:path w="249" h="347">
                    <a:moveTo>
                      <a:pt x="69" y="0"/>
                    </a:moveTo>
                    <a:lnTo>
                      <a:pt x="88" y="4"/>
                    </a:lnTo>
                    <a:lnTo>
                      <a:pt x="105" y="16"/>
                    </a:lnTo>
                    <a:lnTo>
                      <a:pt x="118" y="32"/>
                    </a:lnTo>
                    <a:lnTo>
                      <a:pt x="241" y="251"/>
                    </a:lnTo>
                    <a:lnTo>
                      <a:pt x="249" y="271"/>
                    </a:lnTo>
                    <a:lnTo>
                      <a:pt x="249" y="291"/>
                    </a:lnTo>
                    <a:lnTo>
                      <a:pt x="244" y="310"/>
                    </a:lnTo>
                    <a:lnTo>
                      <a:pt x="233" y="327"/>
                    </a:lnTo>
                    <a:lnTo>
                      <a:pt x="217" y="339"/>
                    </a:lnTo>
                    <a:lnTo>
                      <a:pt x="199" y="347"/>
                    </a:lnTo>
                    <a:lnTo>
                      <a:pt x="179" y="347"/>
                    </a:lnTo>
                    <a:lnTo>
                      <a:pt x="161" y="343"/>
                    </a:lnTo>
                    <a:lnTo>
                      <a:pt x="144" y="331"/>
                    </a:lnTo>
                    <a:lnTo>
                      <a:pt x="131" y="315"/>
                    </a:lnTo>
                    <a:lnTo>
                      <a:pt x="8" y="97"/>
                    </a:lnTo>
                    <a:lnTo>
                      <a:pt x="0" y="76"/>
                    </a:lnTo>
                    <a:lnTo>
                      <a:pt x="0" y="58"/>
                    </a:lnTo>
                    <a:lnTo>
                      <a:pt x="4" y="38"/>
                    </a:lnTo>
                    <a:lnTo>
                      <a:pt x="16" y="21"/>
                    </a:lnTo>
                    <a:lnTo>
                      <a:pt x="30" y="8"/>
                    </a:lnTo>
                    <a:lnTo>
                      <a:pt x="50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" name="CustomShape 23"/>
              <p:cNvSpPr/>
              <p:nvPr/>
            </p:nvSpPr>
            <p:spPr>
              <a:xfrm>
                <a:off x="9961200" y="2597760"/>
                <a:ext cx="114120" cy="84600"/>
              </a:xfrm>
              <a:custGeom>
                <a:avLst/>
                <a:gdLst/>
                <a:ahLst/>
                <a:rect l="l" t="t" r="r" b="b"/>
                <a:pathLst>
                  <a:path w="340" h="255">
                    <a:moveTo>
                      <a:pt x="57" y="0"/>
                    </a:moveTo>
                    <a:lnTo>
                      <a:pt x="77" y="0"/>
                    </a:lnTo>
                    <a:lnTo>
                      <a:pt x="95" y="8"/>
                    </a:lnTo>
                    <a:lnTo>
                      <a:pt x="310" y="134"/>
                    </a:lnTo>
                    <a:lnTo>
                      <a:pt x="326" y="148"/>
                    </a:lnTo>
                    <a:lnTo>
                      <a:pt x="337" y="164"/>
                    </a:lnTo>
                    <a:lnTo>
                      <a:pt x="340" y="184"/>
                    </a:lnTo>
                    <a:lnTo>
                      <a:pt x="340" y="204"/>
                    </a:lnTo>
                    <a:lnTo>
                      <a:pt x="334" y="223"/>
                    </a:lnTo>
                    <a:lnTo>
                      <a:pt x="321" y="239"/>
                    </a:lnTo>
                    <a:lnTo>
                      <a:pt x="304" y="251"/>
                    </a:lnTo>
                    <a:lnTo>
                      <a:pt x="285" y="255"/>
                    </a:lnTo>
                    <a:lnTo>
                      <a:pt x="266" y="255"/>
                    </a:lnTo>
                    <a:lnTo>
                      <a:pt x="246" y="247"/>
                    </a:lnTo>
                    <a:lnTo>
                      <a:pt x="31" y="121"/>
                    </a:lnTo>
                    <a:lnTo>
                      <a:pt x="15" y="107"/>
                    </a:lnTo>
                    <a:lnTo>
                      <a:pt x="5" y="91"/>
                    </a:lnTo>
                    <a:lnTo>
                      <a:pt x="0" y="71"/>
                    </a:lnTo>
                    <a:lnTo>
                      <a:pt x="1" y="51"/>
                    </a:lnTo>
                    <a:lnTo>
                      <a:pt x="9" y="32"/>
                    </a:lnTo>
                    <a:lnTo>
                      <a:pt x="21" y="15"/>
                    </a:lnTo>
                    <a:lnTo>
                      <a:pt x="38" y="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" name="CustomShape 24"/>
              <p:cNvSpPr/>
              <p:nvPr/>
            </p:nvSpPr>
            <p:spPr>
              <a:xfrm>
                <a:off x="10877040" y="2597760"/>
                <a:ext cx="113400" cy="84600"/>
              </a:xfrm>
              <a:custGeom>
                <a:avLst/>
                <a:gdLst/>
                <a:ahLst/>
                <a:rect l="l" t="t" r="r" b="b"/>
                <a:pathLst>
                  <a:path w="341" h="255">
                    <a:moveTo>
                      <a:pt x="284" y="0"/>
                    </a:moveTo>
                    <a:lnTo>
                      <a:pt x="303" y="4"/>
                    </a:lnTo>
                    <a:lnTo>
                      <a:pt x="320" y="15"/>
                    </a:lnTo>
                    <a:lnTo>
                      <a:pt x="332" y="32"/>
                    </a:lnTo>
                    <a:lnTo>
                      <a:pt x="339" y="51"/>
                    </a:lnTo>
                    <a:lnTo>
                      <a:pt x="341" y="71"/>
                    </a:lnTo>
                    <a:lnTo>
                      <a:pt x="335" y="91"/>
                    </a:lnTo>
                    <a:lnTo>
                      <a:pt x="325" y="107"/>
                    </a:lnTo>
                    <a:lnTo>
                      <a:pt x="308" y="121"/>
                    </a:lnTo>
                    <a:lnTo>
                      <a:pt x="94" y="247"/>
                    </a:lnTo>
                    <a:lnTo>
                      <a:pt x="76" y="255"/>
                    </a:lnTo>
                    <a:lnTo>
                      <a:pt x="56" y="255"/>
                    </a:lnTo>
                    <a:lnTo>
                      <a:pt x="37" y="251"/>
                    </a:lnTo>
                    <a:lnTo>
                      <a:pt x="21" y="239"/>
                    </a:lnTo>
                    <a:lnTo>
                      <a:pt x="8" y="223"/>
                    </a:lnTo>
                    <a:lnTo>
                      <a:pt x="0" y="204"/>
                    </a:lnTo>
                    <a:lnTo>
                      <a:pt x="0" y="184"/>
                    </a:lnTo>
                    <a:lnTo>
                      <a:pt x="5" y="164"/>
                    </a:lnTo>
                    <a:lnTo>
                      <a:pt x="16" y="148"/>
                    </a:lnTo>
                    <a:lnTo>
                      <a:pt x="31" y="134"/>
                    </a:lnTo>
                    <a:lnTo>
                      <a:pt x="245" y="8"/>
                    </a:lnTo>
                    <a:lnTo>
                      <a:pt x="265" y="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CustomShape 25"/>
              <p:cNvSpPr/>
              <p:nvPr/>
            </p:nvSpPr>
            <p:spPr>
              <a:xfrm>
                <a:off x="10192320" y="2620440"/>
                <a:ext cx="304560" cy="415440"/>
              </a:xfrm>
              <a:custGeom>
                <a:avLst/>
                <a:gdLst/>
                <a:ahLst/>
                <a:rect l="l" t="t" r="r" b="b"/>
                <a:pathLst>
                  <a:path w="912" h="1245">
                    <a:moveTo>
                      <a:pt x="64" y="802"/>
                    </a:moveTo>
                    <a:lnTo>
                      <a:pt x="85" y="806"/>
                    </a:lnTo>
                    <a:lnTo>
                      <a:pt x="102" y="816"/>
                    </a:lnTo>
                    <a:lnTo>
                      <a:pt x="116" y="830"/>
                    </a:lnTo>
                    <a:lnTo>
                      <a:pt x="124" y="848"/>
                    </a:lnTo>
                    <a:lnTo>
                      <a:pt x="128" y="868"/>
                    </a:lnTo>
                    <a:lnTo>
                      <a:pt x="129" y="919"/>
                    </a:lnTo>
                    <a:lnTo>
                      <a:pt x="135" y="968"/>
                    </a:lnTo>
                    <a:lnTo>
                      <a:pt x="143" y="1015"/>
                    </a:lnTo>
                    <a:lnTo>
                      <a:pt x="160" y="1086"/>
                    </a:lnTo>
                    <a:lnTo>
                      <a:pt x="185" y="1155"/>
                    </a:lnTo>
                    <a:lnTo>
                      <a:pt x="188" y="1175"/>
                    </a:lnTo>
                    <a:lnTo>
                      <a:pt x="187" y="1195"/>
                    </a:lnTo>
                    <a:lnTo>
                      <a:pt x="181" y="1214"/>
                    </a:lnTo>
                    <a:lnTo>
                      <a:pt x="167" y="1230"/>
                    </a:lnTo>
                    <a:lnTo>
                      <a:pt x="150" y="1241"/>
                    </a:lnTo>
                    <a:lnTo>
                      <a:pt x="131" y="1245"/>
                    </a:lnTo>
                    <a:lnTo>
                      <a:pt x="111" y="1243"/>
                    </a:lnTo>
                    <a:lnTo>
                      <a:pt x="93" y="1237"/>
                    </a:lnTo>
                    <a:lnTo>
                      <a:pt x="78" y="1223"/>
                    </a:lnTo>
                    <a:lnTo>
                      <a:pt x="67" y="1206"/>
                    </a:lnTo>
                    <a:lnTo>
                      <a:pt x="47" y="1152"/>
                    </a:lnTo>
                    <a:lnTo>
                      <a:pt x="30" y="1097"/>
                    </a:lnTo>
                    <a:lnTo>
                      <a:pt x="17" y="1041"/>
                    </a:lnTo>
                    <a:lnTo>
                      <a:pt x="5" y="955"/>
                    </a:lnTo>
                    <a:lnTo>
                      <a:pt x="0" y="868"/>
                    </a:lnTo>
                    <a:lnTo>
                      <a:pt x="4" y="848"/>
                    </a:lnTo>
                    <a:lnTo>
                      <a:pt x="13" y="830"/>
                    </a:lnTo>
                    <a:lnTo>
                      <a:pt x="26" y="816"/>
                    </a:lnTo>
                    <a:lnTo>
                      <a:pt x="44" y="806"/>
                    </a:lnTo>
                    <a:lnTo>
                      <a:pt x="64" y="802"/>
                    </a:lnTo>
                    <a:close/>
                    <a:moveTo>
                      <a:pt x="848" y="0"/>
                    </a:moveTo>
                    <a:lnTo>
                      <a:pt x="869" y="5"/>
                    </a:lnTo>
                    <a:lnTo>
                      <a:pt x="886" y="14"/>
                    </a:lnTo>
                    <a:lnTo>
                      <a:pt x="899" y="27"/>
                    </a:lnTo>
                    <a:lnTo>
                      <a:pt x="908" y="46"/>
                    </a:lnTo>
                    <a:lnTo>
                      <a:pt x="912" y="66"/>
                    </a:lnTo>
                    <a:lnTo>
                      <a:pt x="908" y="88"/>
                    </a:lnTo>
                    <a:lnTo>
                      <a:pt x="899" y="105"/>
                    </a:lnTo>
                    <a:lnTo>
                      <a:pt x="886" y="120"/>
                    </a:lnTo>
                    <a:lnTo>
                      <a:pt x="869" y="129"/>
                    </a:lnTo>
                    <a:lnTo>
                      <a:pt x="848" y="132"/>
                    </a:lnTo>
                    <a:lnTo>
                      <a:pt x="799" y="133"/>
                    </a:lnTo>
                    <a:lnTo>
                      <a:pt x="751" y="139"/>
                    </a:lnTo>
                    <a:lnTo>
                      <a:pt x="705" y="145"/>
                    </a:lnTo>
                    <a:lnTo>
                      <a:pt x="634" y="164"/>
                    </a:lnTo>
                    <a:lnTo>
                      <a:pt x="567" y="190"/>
                    </a:lnTo>
                    <a:lnTo>
                      <a:pt x="506" y="220"/>
                    </a:lnTo>
                    <a:lnTo>
                      <a:pt x="445" y="257"/>
                    </a:lnTo>
                    <a:lnTo>
                      <a:pt x="390" y="299"/>
                    </a:lnTo>
                    <a:lnTo>
                      <a:pt x="339" y="348"/>
                    </a:lnTo>
                    <a:lnTo>
                      <a:pt x="292" y="400"/>
                    </a:lnTo>
                    <a:lnTo>
                      <a:pt x="250" y="456"/>
                    </a:lnTo>
                    <a:lnTo>
                      <a:pt x="215" y="518"/>
                    </a:lnTo>
                    <a:lnTo>
                      <a:pt x="185" y="581"/>
                    </a:lnTo>
                    <a:lnTo>
                      <a:pt x="174" y="598"/>
                    </a:lnTo>
                    <a:lnTo>
                      <a:pt x="158" y="612"/>
                    </a:lnTo>
                    <a:lnTo>
                      <a:pt x="140" y="619"/>
                    </a:lnTo>
                    <a:lnTo>
                      <a:pt x="120" y="621"/>
                    </a:lnTo>
                    <a:lnTo>
                      <a:pt x="101" y="616"/>
                    </a:lnTo>
                    <a:lnTo>
                      <a:pt x="84" y="605"/>
                    </a:lnTo>
                    <a:lnTo>
                      <a:pt x="70" y="589"/>
                    </a:lnTo>
                    <a:lnTo>
                      <a:pt x="64" y="572"/>
                    </a:lnTo>
                    <a:lnTo>
                      <a:pt x="63" y="551"/>
                    </a:lnTo>
                    <a:lnTo>
                      <a:pt x="67" y="530"/>
                    </a:lnTo>
                    <a:lnTo>
                      <a:pt x="90" y="480"/>
                    </a:lnTo>
                    <a:lnTo>
                      <a:pt x="116" y="431"/>
                    </a:lnTo>
                    <a:lnTo>
                      <a:pt x="144" y="384"/>
                    </a:lnTo>
                    <a:lnTo>
                      <a:pt x="145" y="384"/>
                    </a:lnTo>
                    <a:lnTo>
                      <a:pt x="144" y="384"/>
                    </a:lnTo>
                    <a:lnTo>
                      <a:pt x="177" y="338"/>
                    </a:lnTo>
                    <a:lnTo>
                      <a:pt x="211" y="295"/>
                    </a:lnTo>
                    <a:lnTo>
                      <a:pt x="249" y="255"/>
                    </a:lnTo>
                    <a:lnTo>
                      <a:pt x="288" y="218"/>
                    </a:lnTo>
                    <a:lnTo>
                      <a:pt x="330" y="181"/>
                    </a:lnTo>
                    <a:lnTo>
                      <a:pt x="375" y="149"/>
                    </a:lnTo>
                    <a:lnTo>
                      <a:pt x="375" y="148"/>
                    </a:lnTo>
                    <a:lnTo>
                      <a:pt x="420" y="120"/>
                    </a:lnTo>
                    <a:lnTo>
                      <a:pt x="468" y="93"/>
                    </a:lnTo>
                    <a:lnTo>
                      <a:pt x="517" y="69"/>
                    </a:lnTo>
                    <a:lnTo>
                      <a:pt x="570" y="49"/>
                    </a:lnTo>
                    <a:lnTo>
                      <a:pt x="624" y="31"/>
                    </a:lnTo>
                    <a:lnTo>
                      <a:pt x="680" y="18"/>
                    </a:lnTo>
                    <a:lnTo>
                      <a:pt x="764" y="6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9636120" y="1554480"/>
            <a:ext cx="1698120" cy="294444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270000" y="457200"/>
            <a:ext cx="1924560" cy="137160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3"/>
          <a:stretch/>
        </p:blipFill>
        <p:spPr>
          <a:xfrm>
            <a:off x="9644400" y="1528920"/>
            <a:ext cx="1689840" cy="2970000"/>
          </a:xfrm>
          <a:prstGeom prst="rect">
            <a:avLst/>
          </a:prstGeom>
          <a:ln>
            <a:noFill/>
          </a:ln>
        </p:spPr>
      </p:pic>
      <p:sp>
        <p:nvSpPr>
          <p:cNvPr id="325" name="TextShape 26"/>
          <p:cNvSpPr txBox="1"/>
          <p:nvPr/>
        </p:nvSpPr>
        <p:spPr>
          <a:xfrm>
            <a:off x="640080" y="6271920"/>
            <a:ext cx="11106360" cy="45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600" spc="-1" strike="noStrike">
                <a:solidFill>
                  <a:srgbClr val="fff200"/>
                </a:solidFill>
                <a:latin typeface="Arial"/>
                <a:hlinkClick r:id="rId4"/>
              </a:rPr>
              <a:t>https://snappy.appypie.com/website/pwa-preview/appId/3fdc5db8c73f</a:t>
            </a:r>
            <a:endParaRPr b="1" lang="en-US" sz="2600" spc="-1" strike="noStrike">
              <a:solidFill>
                <a:srgbClr val="fff200"/>
              </a:solidFill>
              <a:latin typeface="Arial"/>
            </a:endParaRPr>
          </a:p>
        </p:txBody>
      </p:sp>
    </p:spTree>
  </p:cSld>
  <mc:AlternateContent>
    <mc:Choice Requires="p14">
      <p:transition spd="med">
        <p14:ripple/>
      </p:transition>
    </mc:Choice>
    <mc:Fallback>
      <p:transition spd="med">
        <p:fade/>
      </p:transition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52640" y="2037600"/>
            <a:ext cx="12191760" cy="290016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f4ab17"/>
              </a:gs>
            </a:gsLst>
            <a:path path="circle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"/>
          <p:cNvSpPr/>
          <p:nvPr/>
        </p:nvSpPr>
        <p:spPr>
          <a:xfrm>
            <a:off x="234000" y="2514600"/>
            <a:ext cx="8554320" cy="188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r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il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p</a:t>
            </a:r>
            <a:endParaRPr b="1" lang="en-US" sz="24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f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y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,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g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,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g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</a:t>
            </a:r>
            <a:endParaRPr b="1" lang="en-US" sz="24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en-US" sz="24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3600360" y="625320"/>
            <a:ext cx="4990680" cy="82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B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s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a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n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P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r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e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d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c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t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i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o</a:t>
            </a: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n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grpSp>
        <p:nvGrpSpPr>
          <p:cNvPr id="329" name="Group 4"/>
          <p:cNvGrpSpPr/>
          <p:nvPr/>
        </p:nvGrpSpPr>
        <p:grpSpPr>
          <a:xfrm>
            <a:off x="12252960" y="3839400"/>
            <a:ext cx="1983960" cy="4115880"/>
            <a:chOff x="12252960" y="3839400"/>
            <a:chExt cx="1983960" cy="4115880"/>
          </a:xfrm>
        </p:grpSpPr>
        <p:grpSp>
          <p:nvGrpSpPr>
            <p:cNvPr id="330" name="Group 5"/>
            <p:cNvGrpSpPr/>
            <p:nvPr/>
          </p:nvGrpSpPr>
          <p:grpSpPr>
            <a:xfrm>
              <a:off x="12252960" y="3839400"/>
              <a:ext cx="1983960" cy="4115880"/>
              <a:chOff x="12252960" y="3839400"/>
              <a:chExt cx="1983960" cy="4115880"/>
            </a:xfrm>
          </p:grpSpPr>
          <p:sp>
            <p:nvSpPr>
              <p:cNvPr id="331" name="CustomShape 6"/>
              <p:cNvSpPr/>
              <p:nvPr/>
            </p:nvSpPr>
            <p:spPr>
              <a:xfrm>
                <a:off x="12252960" y="3839400"/>
                <a:ext cx="1983960" cy="4115880"/>
              </a:xfrm>
              <a:custGeom>
                <a:avLst/>
                <a:gdLst/>
                <a:ahLst/>
                <a:rect l="l" t="t" r="r" b="b"/>
                <a:pathLst>
                  <a:path w="104" h="219">
                    <a:moveTo>
                      <a:pt x="16" y="219"/>
                    </a:moveTo>
                    <a:cubicBezTo>
                      <a:pt x="7" y="219"/>
                      <a:pt x="0" y="212"/>
                      <a:pt x="0" y="20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7" y="0"/>
                      <a:pt x="104" y="8"/>
                      <a:pt x="104" y="17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4" y="212"/>
                      <a:pt x="97" y="219"/>
                      <a:pt x="88" y="219"/>
                    </a:cubicBezTo>
                    <a:lnTo>
                      <a:pt x="16" y="2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CustomShape 7"/>
              <p:cNvSpPr/>
              <p:nvPr/>
            </p:nvSpPr>
            <p:spPr>
              <a:xfrm>
                <a:off x="12405240" y="4422240"/>
                <a:ext cx="1698120" cy="2970000"/>
              </a:xfrm>
              <a:prstGeom prst="rect">
                <a:avLst/>
              </a:pr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CustomShape 8"/>
              <p:cNvSpPr/>
              <p:nvPr/>
            </p:nvSpPr>
            <p:spPr>
              <a:xfrm>
                <a:off x="13092480" y="7543080"/>
                <a:ext cx="304560" cy="299520"/>
              </a:xfrm>
              <a:prstGeom prst="ellipse">
                <a:avLst/>
              </a:prstGeom>
              <a:solidFill>
                <a:srgbClr val="f4ab17"/>
              </a:solidFill>
              <a:ln w="19080">
                <a:solidFill>
                  <a:srgbClr val="f1f2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CustomShape 9"/>
              <p:cNvSpPr/>
              <p:nvPr/>
            </p:nvSpPr>
            <p:spPr>
              <a:xfrm>
                <a:off x="13092480" y="4177440"/>
                <a:ext cx="323640" cy="56880"/>
              </a:xfrm>
              <a:custGeom>
                <a:avLst/>
                <a:gdLst/>
                <a:ahLst/>
                <a:rect l="l" t="t" r="r" b="b"/>
                <a:pathLst>
                  <a:path w="17" h="3">
                    <a:moveTo>
                      <a:pt x="16" y="3"/>
                    </a:moveTo>
                    <a:cubicBezTo>
                      <a:pt x="16" y="3"/>
                      <a:pt x="17" y="2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lnTo>
                      <a:pt x="16" y="3"/>
                    </a:lnTo>
                    <a:close/>
                  </a:path>
                </a:pathLst>
              </a:cu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CustomShape 10"/>
              <p:cNvSpPr/>
              <p:nvPr/>
            </p:nvSpPr>
            <p:spPr>
              <a:xfrm>
                <a:off x="13206960" y="4009320"/>
                <a:ext cx="75960" cy="74160"/>
              </a:xfrm>
              <a:prstGeom prst="ellipse">
                <a:avLst/>
              </a:pr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36" name="Group 11"/>
            <p:cNvGrpSpPr/>
            <p:nvPr/>
          </p:nvGrpSpPr>
          <p:grpSpPr>
            <a:xfrm>
              <a:off x="12730320" y="5198760"/>
              <a:ext cx="1029240" cy="1397520"/>
              <a:chOff x="12730320" y="5198760"/>
              <a:chExt cx="1029240" cy="1397520"/>
            </a:xfrm>
          </p:grpSpPr>
          <p:sp>
            <p:nvSpPr>
              <p:cNvPr id="337" name="CustomShape 12"/>
              <p:cNvSpPr/>
              <p:nvPr/>
            </p:nvSpPr>
            <p:spPr>
              <a:xfrm>
                <a:off x="13100040" y="6379200"/>
                <a:ext cx="290520" cy="43200"/>
              </a:xfrm>
              <a:custGeom>
                <a:avLst/>
                <a:gdLst/>
                <a:ahLst/>
                <a:rect l="l" t="t" r="r" b="b"/>
                <a:pathLst>
                  <a:path w="870" h="130">
                    <a:moveTo>
                      <a:pt x="64" y="0"/>
                    </a:moveTo>
                    <a:lnTo>
                      <a:pt x="806" y="0"/>
                    </a:lnTo>
                    <a:lnTo>
                      <a:pt x="827" y="3"/>
                    </a:lnTo>
                    <a:lnTo>
                      <a:pt x="844" y="12"/>
                    </a:lnTo>
                    <a:lnTo>
                      <a:pt x="858" y="27"/>
                    </a:lnTo>
                    <a:lnTo>
                      <a:pt x="866" y="44"/>
                    </a:lnTo>
                    <a:lnTo>
                      <a:pt x="870" y="66"/>
                    </a:lnTo>
                    <a:lnTo>
                      <a:pt x="866" y="86"/>
                    </a:lnTo>
                    <a:lnTo>
                      <a:pt x="858" y="103"/>
                    </a:lnTo>
                    <a:lnTo>
                      <a:pt x="844" y="118"/>
                    </a:lnTo>
                    <a:lnTo>
                      <a:pt x="827" y="127"/>
                    </a:lnTo>
                    <a:lnTo>
                      <a:pt x="806" y="130"/>
                    </a:lnTo>
                    <a:lnTo>
                      <a:pt x="64" y="130"/>
                    </a:lnTo>
                    <a:lnTo>
                      <a:pt x="43" y="127"/>
                    </a:lnTo>
                    <a:lnTo>
                      <a:pt x="26" y="118"/>
                    </a:lnTo>
                    <a:lnTo>
                      <a:pt x="11" y="103"/>
                    </a:lnTo>
                    <a:lnTo>
                      <a:pt x="4" y="86"/>
                    </a:lnTo>
                    <a:lnTo>
                      <a:pt x="0" y="66"/>
                    </a:lnTo>
                    <a:lnTo>
                      <a:pt x="4" y="44"/>
                    </a:lnTo>
                    <a:lnTo>
                      <a:pt x="11" y="27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CustomShape 13"/>
              <p:cNvSpPr/>
              <p:nvPr/>
            </p:nvSpPr>
            <p:spPr>
              <a:xfrm>
                <a:off x="13127400" y="6466320"/>
                <a:ext cx="235440" cy="43920"/>
              </a:xfrm>
              <a:custGeom>
                <a:avLst/>
                <a:gdLst/>
                <a:ahLst/>
                <a:rect l="l" t="t" r="r" b="b"/>
                <a:pathLst>
                  <a:path w="705" h="131">
                    <a:moveTo>
                      <a:pt x="64" y="0"/>
                    </a:moveTo>
                    <a:lnTo>
                      <a:pt x="641" y="0"/>
                    </a:lnTo>
                    <a:lnTo>
                      <a:pt x="662" y="4"/>
                    </a:lnTo>
                    <a:lnTo>
                      <a:pt x="679" y="13"/>
                    </a:lnTo>
                    <a:lnTo>
                      <a:pt x="693" y="26"/>
                    </a:lnTo>
                    <a:lnTo>
                      <a:pt x="703" y="45"/>
                    </a:lnTo>
                    <a:lnTo>
                      <a:pt x="705" y="65"/>
                    </a:lnTo>
                    <a:lnTo>
                      <a:pt x="703" y="85"/>
                    </a:lnTo>
                    <a:lnTo>
                      <a:pt x="693" y="104"/>
                    </a:lnTo>
                    <a:lnTo>
                      <a:pt x="679" y="118"/>
                    </a:lnTo>
                    <a:lnTo>
                      <a:pt x="662" y="127"/>
                    </a:lnTo>
                    <a:lnTo>
                      <a:pt x="641" y="131"/>
                    </a:lnTo>
                    <a:lnTo>
                      <a:pt x="64" y="131"/>
                    </a:lnTo>
                    <a:lnTo>
                      <a:pt x="43" y="127"/>
                    </a:lnTo>
                    <a:lnTo>
                      <a:pt x="26" y="118"/>
                    </a:lnTo>
                    <a:lnTo>
                      <a:pt x="12" y="104"/>
                    </a:lnTo>
                    <a:lnTo>
                      <a:pt x="4" y="85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CustomShape 14"/>
              <p:cNvSpPr/>
              <p:nvPr/>
            </p:nvSpPr>
            <p:spPr>
              <a:xfrm>
                <a:off x="13092120" y="5758200"/>
                <a:ext cx="132840" cy="470880"/>
              </a:xfrm>
              <a:custGeom>
                <a:avLst/>
                <a:gdLst/>
                <a:ahLst/>
                <a:rect l="l" t="t" r="r" b="b"/>
                <a:pathLst>
                  <a:path w="398" h="1409">
                    <a:moveTo>
                      <a:pt x="71" y="0"/>
                    </a:moveTo>
                    <a:lnTo>
                      <a:pt x="89" y="5"/>
                    </a:lnTo>
                    <a:lnTo>
                      <a:pt x="106" y="16"/>
                    </a:lnTo>
                    <a:lnTo>
                      <a:pt x="118" y="32"/>
                    </a:lnTo>
                    <a:lnTo>
                      <a:pt x="163" y="116"/>
                    </a:lnTo>
                    <a:lnTo>
                      <a:pt x="202" y="197"/>
                    </a:lnTo>
                    <a:lnTo>
                      <a:pt x="237" y="275"/>
                    </a:lnTo>
                    <a:lnTo>
                      <a:pt x="267" y="351"/>
                    </a:lnTo>
                    <a:lnTo>
                      <a:pt x="294" y="425"/>
                    </a:lnTo>
                    <a:lnTo>
                      <a:pt x="316" y="499"/>
                    </a:lnTo>
                    <a:lnTo>
                      <a:pt x="336" y="574"/>
                    </a:lnTo>
                    <a:lnTo>
                      <a:pt x="351" y="649"/>
                    </a:lnTo>
                    <a:lnTo>
                      <a:pt x="367" y="734"/>
                    </a:lnTo>
                    <a:lnTo>
                      <a:pt x="377" y="823"/>
                    </a:lnTo>
                    <a:lnTo>
                      <a:pt x="387" y="915"/>
                    </a:lnTo>
                    <a:lnTo>
                      <a:pt x="392" y="1013"/>
                    </a:lnTo>
                    <a:lnTo>
                      <a:pt x="396" y="1117"/>
                    </a:lnTo>
                    <a:lnTo>
                      <a:pt x="398" y="1226"/>
                    </a:lnTo>
                    <a:lnTo>
                      <a:pt x="398" y="1344"/>
                    </a:lnTo>
                    <a:lnTo>
                      <a:pt x="396" y="1365"/>
                    </a:lnTo>
                    <a:lnTo>
                      <a:pt x="387" y="1383"/>
                    </a:lnTo>
                    <a:lnTo>
                      <a:pt x="372" y="1397"/>
                    </a:lnTo>
                    <a:lnTo>
                      <a:pt x="355" y="1406"/>
                    </a:lnTo>
                    <a:lnTo>
                      <a:pt x="336" y="1409"/>
                    </a:lnTo>
                    <a:lnTo>
                      <a:pt x="315" y="1406"/>
                    </a:lnTo>
                    <a:lnTo>
                      <a:pt x="298" y="1397"/>
                    </a:lnTo>
                    <a:lnTo>
                      <a:pt x="283" y="1383"/>
                    </a:lnTo>
                    <a:lnTo>
                      <a:pt x="274" y="1365"/>
                    </a:lnTo>
                    <a:lnTo>
                      <a:pt x="271" y="1344"/>
                    </a:lnTo>
                    <a:lnTo>
                      <a:pt x="271" y="1230"/>
                    </a:lnTo>
                    <a:lnTo>
                      <a:pt x="269" y="1125"/>
                    </a:lnTo>
                    <a:lnTo>
                      <a:pt x="265" y="1025"/>
                    </a:lnTo>
                    <a:lnTo>
                      <a:pt x="259" y="930"/>
                    </a:lnTo>
                    <a:lnTo>
                      <a:pt x="252" y="842"/>
                    </a:lnTo>
                    <a:lnTo>
                      <a:pt x="241" y="756"/>
                    </a:lnTo>
                    <a:lnTo>
                      <a:pt x="227" y="673"/>
                    </a:lnTo>
                    <a:lnTo>
                      <a:pt x="211" y="603"/>
                    </a:lnTo>
                    <a:lnTo>
                      <a:pt x="193" y="535"/>
                    </a:lnTo>
                    <a:lnTo>
                      <a:pt x="172" y="464"/>
                    </a:lnTo>
                    <a:lnTo>
                      <a:pt x="147" y="395"/>
                    </a:lnTo>
                    <a:lnTo>
                      <a:pt x="118" y="324"/>
                    </a:lnTo>
                    <a:lnTo>
                      <a:pt x="85" y="251"/>
                    </a:lnTo>
                    <a:lnTo>
                      <a:pt x="48" y="174"/>
                    </a:lnTo>
                    <a:lnTo>
                      <a:pt x="8" y="96"/>
                    </a:lnTo>
                    <a:lnTo>
                      <a:pt x="0" y="76"/>
                    </a:lnTo>
                    <a:lnTo>
                      <a:pt x="0" y="56"/>
                    </a:lnTo>
                    <a:lnTo>
                      <a:pt x="5" y="37"/>
                    </a:lnTo>
                    <a:lnTo>
                      <a:pt x="16" y="20"/>
                    </a:lnTo>
                    <a:lnTo>
                      <a:pt x="31" y="8"/>
                    </a:lnTo>
                    <a:lnTo>
                      <a:pt x="5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" name="CustomShape 15"/>
              <p:cNvSpPr/>
              <p:nvPr/>
            </p:nvSpPr>
            <p:spPr>
              <a:xfrm>
                <a:off x="13265640" y="5758200"/>
                <a:ext cx="132840" cy="470880"/>
              </a:xfrm>
              <a:custGeom>
                <a:avLst/>
                <a:gdLst/>
                <a:ahLst/>
                <a:rect l="l" t="t" r="r" b="b"/>
                <a:pathLst>
                  <a:path w="398" h="1409">
                    <a:moveTo>
                      <a:pt x="328" y="0"/>
                    </a:moveTo>
                    <a:lnTo>
                      <a:pt x="347" y="0"/>
                    </a:lnTo>
                    <a:lnTo>
                      <a:pt x="367" y="8"/>
                    </a:lnTo>
                    <a:lnTo>
                      <a:pt x="383" y="20"/>
                    </a:lnTo>
                    <a:lnTo>
                      <a:pt x="393" y="37"/>
                    </a:lnTo>
                    <a:lnTo>
                      <a:pt x="398" y="56"/>
                    </a:lnTo>
                    <a:lnTo>
                      <a:pt x="398" y="76"/>
                    </a:lnTo>
                    <a:lnTo>
                      <a:pt x="392" y="96"/>
                    </a:lnTo>
                    <a:lnTo>
                      <a:pt x="350" y="174"/>
                    </a:lnTo>
                    <a:lnTo>
                      <a:pt x="313" y="251"/>
                    </a:lnTo>
                    <a:lnTo>
                      <a:pt x="280" y="324"/>
                    </a:lnTo>
                    <a:lnTo>
                      <a:pt x="252" y="395"/>
                    </a:lnTo>
                    <a:lnTo>
                      <a:pt x="227" y="464"/>
                    </a:lnTo>
                    <a:lnTo>
                      <a:pt x="206" y="535"/>
                    </a:lnTo>
                    <a:lnTo>
                      <a:pt x="187" y="603"/>
                    </a:lnTo>
                    <a:lnTo>
                      <a:pt x="172" y="673"/>
                    </a:lnTo>
                    <a:lnTo>
                      <a:pt x="157" y="756"/>
                    </a:lnTo>
                    <a:lnTo>
                      <a:pt x="147" y="842"/>
                    </a:lnTo>
                    <a:lnTo>
                      <a:pt x="139" y="930"/>
                    </a:lnTo>
                    <a:lnTo>
                      <a:pt x="134" y="1025"/>
                    </a:lnTo>
                    <a:lnTo>
                      <a:pt x="130" y="1125"/>
                    </a:lnTo>
                    <a:lnTo>
                      <a:pt x="127" y="1230"/>
                    </a:lnTo>
                    <a:lnTo>
                      <a:pt x="127" y="1344"/>
                    </a:lnTo>
                    <a:lnTo>
                      <a:pt x="125" y="1365"/>
                    </a:lnTo>
                    <a:lnTo>
                      <a:pt x="115" y="1383"/>
                    </a:lnTo>
                    <a:lnTo>
                      <a:pt x="101" y="1397"/>
                    </a:lnTo>
                    <a:lnTo>
                      <a:pt x="84" y="1406"/>
                    </a:lnTo>
                    <a:lnTo>
                      <a:pt x="63" y="1409"/>
                    </a:lnTo>
                    <a:lnTo>
                      <a:pt x="43" y="1406"/>
                    </a:lnTo>
                    <a:lnTo>
                      <a:pt x="26" y="1397"/>
                    </a:lnTo>
                    <a:lnTo>
                      <a:pt x="12" y="1383"/>
                    </a:lnTo>
                    <a:lnTo>
                      <a:pt x="3" y="1365"/>
                    </a:lnTo>
                    <a:lnTo>
                      <a:pt x="0" y="1344"/>
                    </a:lnTo>
                    <a:lnTo>
                      <a:pt x="0" y="1226"/>
                    </a:lnTo>
                    <a:lnTo>
                      <a:pt x="3" y="1117"/>
                    </a:lnTo>
                    <a:lnTo>
                      <a:pt x="7" y="1013"/>
                    </a:lnTo>
                    <a:lnTo>
                      <a:pt x="12" y="915"/>
                    </a:lnTo>
                    <a:lnTo>
                      <a:pt x="21" y="823"/>
                    </a:lnTo>
                    <a:lnTo>
                      <a:pt x="33" y="734"/>
                    </a:lnTo>
                    <a:lnTo>
                      <a:pt x="47" y="649"/>
                    </a:lnTo>
                    <a:lnTo>
                      <a:pt x="63" y="574"/>
                    </a:lnTo>
                    <a:lnTo>
                      <a:pt x="83" y="499"/>
                    </a:lnTo>
                    <a:lnTo>
                      <a:pt x="106" y="425"/>
                    </a:lnTo>
                    <a:lnTo>
                      <a:pt x="132" y="351"/>
                    </a:lnTo>
                    <a:lnTo>
                      <a:pt x="163" y="275"/>
                    </a:lnTo>
                    <a:lnTo>
                      <a:pt x="198" y="197"/>
                    </a:lnTo>
                    <a:lnTo>
                      <a:pt x="236" y="116"/>
                    </a:lnTo>
                    <a:lnTo>
                      <a:pt x="280" y="32"/>
                    </a:lnTo>
                    <a:lnTo>
                      <a:pt x="294" y="16"/>
                    </a:lnTo>
                    <a:lnTo>
                      <a:pt x="309" y="5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" name="CustomShape 16"/>
              <p:cNvSpPr/>
              <p:nvPr/>
            </p:nvSpPr>
            <p:spPr>
              <a:xfrm>
                <a:off x="13092120" y="5758200"/>
                <a:ext cx="174240" cy="75960"/>
              </a:xfrm>
              <a:custGeom>
                <a:avLst/>
                <a:gdLst/>
                <a:ahLst/>
                <a:rect l="l" t="t" r="r" b="b"/>
                <a:pathLst>
                  <a:path w="523" h="228">
                    <a:moveTo>
                      <a:pt x="456" y="0"/>
                    </a:moveTo>
                    <a:lnTo>
                      <a:pt x="476" y="3"/>
                    </a:lnTo>
                    <a:lnTo>
                      <a:pt x="493" y="11"/>
                    </a:lnTo>
                    <a:lnTo>
                      <a:pt x="509" y="25"/>
                    </a:lnTo>
                    <a:lnTo>
                      <a:pt x="519" y="43"/>
                    </a:lnTo>
                    <a:lnTo>
                      <a:pt x="523" y="62"/>
                    </a:lnTo>
                    <a:lnTo>
                      <a:pt x="520" y="82"/>
                    </a:lnTo>
                    <a:lnTo>
                      <a:pt x="512" y="101"/>
                    </a:lnTo>
                    <a:lnTo>
                      <a:pt x="498" y="117"/>
                    </a:lnTo>
                    <a:lnTo>
                      <a:pt x="421" y="183"/>
                    </a:lnTo>
                    <a:lnTo>
                      <a:pt x="389" y="204"/>
                    </a:lnTo>
                    <a:lnTo>
                      <a:pt x="358" y="219"/>
                    </a:lnTo>
                    <a:lnTo>
                      <a:pt x="328" y="227"/>
                    </a:lnTo>
                    <a:lnTo>
                      <a:pt x="298" y="228"/>
                    </a:lnTo>
                    <a:lnTo>
                      <a:pt x="269" y="224"/>
                    </a:lnTo>
                    <a:lnTo>
                      <a:pt x="239" y="216"/>
                    </a:lnTo>
                    <a:lnTo>
                      <a:pt x="208" y="204"/>
                    </a:lnTo>
                    <a:lnTo>
                      <a:pt x="178" y="191"/>
                    </a:lnTo>
                    <a:lnTo>
                      <a:pt x="147" y="175"/>
                    </a:lnTo>
                    <a:lnTo>
                      <a:pt x="143" y="173"/>
                    </a:lnTo>
                    <a:lnTo>
                      <a:pt x="111" y="157"/>
                    </a:lnTo>
                    <a:lnTo>
                      <a:pt x="77" y="141"/>
                    </a:lnTo>
                    <a:lnTo>
                      <a:pt x="43" y="128"/>
                    </a:lnTo>
                    <a:lnTo>
                      <a:pt x="25" y="118"/>
                    </a:lnTo>
                    <a:lnTo>
                      <a:pt x="12" y="105"/>
                    </a:lnTo>
                    <a:lnTo>
                      <a:pt x="3" y="86"/>
                    </a:lnTo>
                    <a:lnTo>
                      <a:pt x="0" y="66"/>
                    </a:lnTo>
                    <a:lnTo>
                      <a:pt x="3" y="46"/>
                    </a:lnTo>
                    <a:lnTo>
                      <a:pt x="12" y="27"/>
                    </a:lnTo>
                    <a:lnTo>
                      <a:pt x="26" y="14"/>
                    </a:lnTo>
                    <a:lnTo>
                      <a:pt x="43" y="4"/>
                    </a:lnTo>
                    <a:lnTo>
                      <a:pt x="62" y="0"/>
                    </a:lnTo>
                    <a:lnTo>
                      <a:pt x="83" y="4"/>
                    </a:lnTo>
                    <a:lnTo>
                      <a:pt x="124" y="21"/>
                    </a:lnTo>
                    <a:lnTo>
                      <a:pt x="164" y="38"/>
                    </a:lnTo>
                    <a:lnTo>
                      <a:pt x="201" y="57"/>
                    </a:lnTo>
                    <a:lnTo>
                      <a:pt x="204" y="58"/>
                    </a:lnTo>
                    <a:lnTo>
                      <a:pt x="231" y="73"/>
                    </a:lnTo>
                    <a:lnTo>
                      <a:pt x="257" y="84"/>
                    </a:lnTo>
                    <a:lnTo>
                      <a:pt x="280" y="92"/>
                    </a:lnTo>
                    <a:lnTo>
                      <a:pt x="301" y="94"/>
                    </a:lnTo>
                    <a:lnTo>
                      <a:pt x="322" y="92"/>
                    </a:lnTo>
                    <a:lnTo>
                      <a:pt x="341" y="81"/>
                    </a:lnTo>
                    <a:lnTo>
                      <a:pt x="419" y="15"/>
                    </a:lnTo>
                    <a:lnTo>
                      <a:pt x="436" y="4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" name="CustomShape 17"/>
              <p:cNvSpPr/>
              <p:nvPr/>
            </p:nvSpPr>
            <p:spPr>
              <a:xfrm>
                <a:off x="13223520" y="5198760"/>
                <a:ext cx="42480" cy="128160"/>
              </a:xfrm>
              <a:custGeom>
                <a:avLst/>
                <a:gdLst/>
                <a:ahLst/>
                <a:rect l="l" t="t" r="r" b="b"/>
                <a:pathLst>
                  <a:path w="129" h="384">
                    <a:moveTo>
                      <a:pt x="65" y="0"/>
                    </a:moveTo>
                    <a:lnTo>
                      <a:pt x="86" y="3"/>
                    </a:lnTo>
                    <a:lnTo>
                      <a:pt x="103" y="12"/>
                    </a:lnTo>
                    <a:lnTo>
                      <a:pt x="116" y="27"/>
                    </a:lnTo>
                    <a:lnTo>
                      <a:pt x="125" y="45"/>
                    </a:lnTo>
                    <a:lnTo>
                      <a:pt x="129" y="65"/>
                    </a:lnTo>
                    <a:lnTo>
                      <a:pt x="129" y="318"/>
                    </a:lnTo>
                    <a:lnTo>
                      <a:pt x="125" y="340"/>
                    </a:lnTo>
                    <a:lnTo>
                      <a:pt x="116" y="357"/>
                    </a:lnTo>
                    <a:lnTo>
                      <a:pt x="103" y="372"/>
                    </a:lnTo>
                    <a:lnTo>
                      <a:pt x="86" y="381"/>
                    </a:lnTo>
                    <a:lnTo>
                      <a:pt x="65" y="384"/>
                    </a:lnTo>
                    <a:lnTo>
                      <a:pt x="45" y="381"/>
                    </a:lnTo>
                    <a:lnTo>
                      <a:pt x="27" y="372"/>
                    </a:lnTo>
                    <a:lnTo>
                      <a:pt x="14" y="357"/>
                    </a:lnTo>
                    <a:lnTo>
                      <a:pt x="4" y="340"/>
                    </a:lnTo>
                    <a:lnTo>
                      <a:pt x="0" y="318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4" y="27"/>
                    </a:lnTo>
                    <a:lnTo>
                      <a:pt x="27" y="12"/>
                    </a:lnTo>
                    <a:lnTo>
                      <a:pt x="45" y="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" name="CustomShape 18"/>
              <p:cNvSpPr/>
              <p:nvPr/>
            </p:nvSpPr>
            <p:spPr>
              <a:xfrm>
                <a:off x="13224240" y="5758200"/>
                <a:ext cx="174240" cy="75960"/>
              </a:xfrm>
              <a:custGeom>
                <a:avLst/>
                <a:gdLst/>
                <a:ahLst/>
                <a:rect l="l" t="t" r="r" b="b"/>
                <a:pathLst>
                  <a:path w="523" h="228">
                    <a:moveTo>
                      <a:pt x="460" y="0"/>
                    </a:moveTo>
                    <a:lnTo>
                      <a:pt x="480" y="4"/>
                    </a:lnTo>
                    <a:lnTo>
                      <a:pt x="497" y="14"/>
                    </a:lnTo>
                    <a:lnTo>
                      <a:pt x="511" y="27"/>
                    </a:lnTo>
                    <a:lnTo>
                      <a:pt x="520" y="46"/>
                    </a:lnTo>
                    <a:lnTo>
                      <a:pt x="523" y="66"/>
                    </a:lnTo>
                    <a:lnTo>
                      <a:pt x="519" y="86"/>
                    </a:lnTo>
                    <a:lnTo>
                      <a:pt x="511" y="105"/>
                    </a:lnTo>
                    <a:lnTo>
                      <a:pt x="497" y="118"/>
                    </a:lnTo>
                    <a:lnTo>
                      <a:pt x="478" y="128"/>
                    </a:lnTo>
                    <a:lnTo>
                      <a:pt x="444" y="141"/>
                    </a:lnTo>
                    <a:lnTo>
                      <a:pt x="410" y="157"/>
                    </a:lnTo>
                    <a:lnTo>
                      <a:pt x="379" y="173"/>
                    </a:lnTo>
                    <a:lnTo>
                      <a:pt x="376" y="175"/>
                    </a:lnTo>
                    <a:lnTo>
                      <a:pt x="345" y="191"/>
                    </a:lnTo>
                    <a:lnTo>
                      <a:pt x="313" y="206"/>
                    </a:lnTo>
                    <a:lnTo>
                      <a:pt x="283" y="216"/>
                    </a:lnTo>
                    <a:lnTo>
                      <a:pt x="254" y="226"/>
                    </a:lnTo>
                    <a:lnTo>
                      <a:pt x="224" y="228"/>
                    </a:lnTo>
                    <a:lnTo>
                      <a:pt x="194" y="227"/>
                    </a:lnTo>
                    <a:lnTo>
                      <a:pt x="164" y="220"/>
                    </a:lnTo>
                    <a:lnTo>
                      <a:pt x="133" y="206"/>
                    </a:lnTo>
                    <a:lnTo>
                      <a:pt x="101" y="183"/>
                    </a:lnTo>
                    <a:lnTo>
                      <a:pt x="23" y="117"/>
                    </a:lnTo>
                    <a:lnTo>
                      <a:pt x="9" y="101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4" y="43"/>
                    </a:lnTo>
                    <a:lnTo>
                      <a:pt x="14" y="26"/>
                    </a:lnTo>
                    <a:lnTo>
                      <a:pt x="29" y="11"/>
                    </a:lnTo>
                    <a:lnTo>
                      <a:pt x="47" y="3"/>
                    </a:lnTo>
                    <a:lnTo>
                      <a:pt x="65" y="0"/>
                    </a:lnTo>
                    <a:lnTo>
                      <a:pt x="85" y="4"/>
                    </a:lnTo>
                    <a:lnTo>
                      <a:pt x="102" y="15"/>
                    </a:lnTo>
                    <a:lnTo>
                      <a:pt x="182" y="81"/>
                    </a:lnTo>
                    <a:lnTo>
                      <a:pt x="199" y="92"/>
                    </a:lnTo>
                    <a:lnTo>
                      <a:pt x="220" y="94"/>
                    </a:lnTo>
                    <a:lnTo>
                      <a:pt x="241" y="92"/>
                    </a:lnTo>
                    <a:lnTo>
                      <a:pt x="266" y="84"/>
                    </a:lnTo>
                    <a:lnTo>
                      <a:pt x="291" y="73"/>
                    </a:lnTo>
                    <a:lnTo>
                      <a:pt x="318" y="58"/>
                    </a:lnTo>
                    <a:lnTo>
                      <a:pt x="321" y="57"/>
                    </a:lnTo>
                    <a:lnTo>
                      <a:pt x="358" y="38"/>
                    </a:lnTo>
                    <a:lnTo>
                      <a:pt x="397" y="21"/>
                    </a:lnTo>
                    <a:lnTo>
                      <a:pt x="439" y="4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" name="CustomShape 19"/>
              <p:cNvSpPr/>
              <p:nvPr/>
            </p:nvSpPr>
            <p:spPr>
              <a:xfrm>
                <a:off x="12865320" y="5424840"/>
                <a:ext cx="759600" cy="903240"/>
              </a:xfrm>
              <a:custGeom>
                <a:avLst/>
                <a:gdLst/>
                <a:ahLst/>
                <a:rect l="l" t="t" r="r" b="b"/>
                <a:pathLst>
                  <a:path w="2273" h="2704">
                    <a:moveTo>
                      <a:pt x="1137" y="130"/>
                    </a:moveTo>
                    <a:lnTo>
                      <a:pt x="1055" y="133"/>
                    </a:lnTo>
                    <a:lnTo>
                      <a:pt x="976" y="142"/>
                    </a:lnTo>
                    <a:lnTo>
                      <a:pt x="898" y="158"/>
                    </a:lnTo>
                    <a:lnTo>
                      <a:pt x="823" y="181"/>
                    </a:lnTo>
                    <a:lnTo>
                      <a:pt x="751" y="208"/>
                    </a:lnTo>
                    <a:lnTo>
                      <a:pt x="679" y="243"/>
                    </a:lnTo>
                    <a:lnTo>
                      <a:pt x="610" y="282"/>
                    </a:lnTo>
                    <a:lnTo>
                      <a:pt x="544" y="327"/>
                    </a:lnTo>
                    <a:lnTo>
                      <a:pt x="481" y="377"/>
                    </a:lnTo>
                    <a:lnTo>
                      <a:pt x="424" y="432"/>
                    </a:lnTo>
                    <a:lnTo>
                      <a:pt x="370" y="491"/>
                    </a:lnTo>
                    <a:lnTo>
                      <a:pt x="321" y="554"/>
                    </a:lnTo>
                    <a:lnTo>
                      <a:pt x="278" y="621"/>
                    </a:lnTo>
                    <a:lnTo>
                      <a:pt x="239" y="690"/>
                    </a:lnTo>
                    <a:lnTo>
                      <a:pt x="206" y="764"/>
                    </a:lnTo>
                    <a:lnTo>
                      <a:pt x="205" y="767"/>
                    </a:lnTo>
                    <a:lnTo>
                      <a:pt x="177" y="841"/>
                    </a:lnTo>
                    <a:lnTo>
                      <a:pt x="156" y="918"/>
                    </a:lnTo>
                    <a:lnTo>
                      <a:pt x="141" y="997"/>
                    </a:lnTo>
                    <a:lnTo>
                      <a:pt x="131" y="1079"/>
                    </a:lnTo>
                    <a:lnTo>
                      <a:pt x="128" y="1162"/>
                    </a:lnTo>
                    <a:lnTo>
                      <a:pt x="131" y="1245"/>
                    </a:lnTo>
                    <a:lnTo>
                      <a:pt x="141" y="1326"/>
                    </a:lnTo>
                    <a:lnTo>
                      <a:pt x="156" y="1405"/>
                    </a:lnTo>
                    <a:lnTo>
                      <a:pt x="177" y="1481"/>
                    </a:lnTo>
                    <a:lnTo>
                      <a:pt x="205" y="1559"/>
                    </a:lnTo>
                    <a:lnTo>
                      <a:pt x="239" y="1633"/>
                    </a:lnTo>
                    <a:lnTo>
                      <a:pt x="278" y="1703"/>
                    </a:lnTo>
                    <a:lnTo>
                      <a:pt x="321" y="1770"/>
                    </a:lnTo>
                    <a:lnTo>
                      <a:pt x="370" y="1835"/>
                    </a:lnTo>
                    <a:lnTo>
                      <a:pt x="416" y="1896"/>
                    </a:lnTo>
                    <a:lnTo>
                      <a:pt x="458" y="1949"/>
                    </a:lnTo>
                    <a:lnTo>
                      <a:pt x="498" y="1998"/>
                    </a:lnTo>
                    <a:lnTo>
                      <a:pt x="536" y="2042"/>
                    </a:lnTo>
                    <a:lnTo>
                      <a:pt x="572" y="2082"/>
                    </a:lnTo>
                    <a:lnTo>
                      <a:pt x="605" y="2118"/>
                    </a:lnTo>
                    <a:lnTo>
                      <a:pt x="605" y="2120"/>
                    </a:lnTo>
                    <a:lnTo>
                      <a:pt x="641" y="2161"/>
                    </a:lnTo>
                    <a:lnTo>
                      <a:pt x="674" y="2199"/>
                    </a:lnTo>
                    <a:lnTo>
                      <a:pt x="704" y="2236"/>
                    </a:lnTo>
                    <a:lnTo>
                      <a:pt x="732" y="2271"/>
                    </a:lnTo>
                    <a:lnTo>
                      <a:pt x="754" y="2307"/>
                    </a:lnTo>
                    <a:lnTo>
                      <a:pt x="775" y="2343"/>
                    </a:lnTo>
                    <a:lnTo>
                      <a:pt x="792" y="2381"/>
                    </a:lnTo>
                    <a:lnTo>
                      <a:pt x="805" y="2423"/>
                    </a:lnTo>
                    <a:lnTo>
                      <a:pt x="816" y="2468"/>
                    </a:lnTo>
                    <a:lnTo>
                      <a:pt x="823" y="2518"/>
                    </a:lnTo>
                    <a:lnTo>
                      <a:pt x="827" y="2574"/>
                    </a:lnTo>
                    <a:lnTo>
                      <a:pt x="1451" y="2574"/>
                    </a:lnTo>
                    <a:lnTo>
                      <a:pt x="1455" y="2518"/>
                    </a:lnTo>
                    <a:lnTo>
                      <a:pt x="1463" y="2467"/>
                    </a:lnTo>
                    <a:lnTo>
                      <a:pt x="1474" y="2423"/>
                    </a:lnTo>
                    <a:lnTo>
                      <a:pt x="1487" y="2381"/>
                    </a:lnTo>
                    <a:lnTo>
                      <a:pt x="1504" y="2342"/>
                    </a:lnTo>
                    <a:lnTo>
                      <a:pt x="1523" y="2306"/>
                    </a:lnTo>
                    <a:lnTo>
                      <a:pt x="1547" y="2270"/>
                    </a:lnTo>
                    <a:lnTo>
                      <a:pt x="1573" y="2234"/>
                    </a:lnTo>
                    <a:lnTo>
                      <a:pt x="1603" y="2197"/>
                    </a:lnTo>
                    <a:lnTo>
                      <a:pt x="1637" y="2158"/>
                    </a:lnTo>
                    <a:lnTo>
                      <a:pt x="1674" y="2116"/>
                    </a:lnTo>
                    <a:lnTo>
                      <a:pt x="1706" y="2079"/>
                    </a:lnTo>
                    <a:lnTo>
                      <a:pt x="1740" y="2040"/>
                    </a:lnTo>
                    <a:lnTo>
                      <a:pt x="1778" y="1996"/>
                    </a:lnTo>
                    <a:lnTo>
                      <a:pt x="1817" y="1948"/>
                    </a:lnTo>
                    <a:lnTo>
                      <a:pt x="1859" y="1894"/>
                    </a:lnTo>
                    <a:lnTo>
                      <a:pt x="1903" y="1835"/>
                    </a:lnTo>
                    <a:lnTo>
                      <a:pt x="1952" y="1770"/>
                    </a:lnTo>
                    <a:lnTo>
                      <a:pt x="1995" y="1704"/>
                    </a:lnTo>
                    <a:lnTo>
                      <a:pt x="2035" y="1633"/>
                    </a:lnTo>
                    <a:lnTo>
                      <a:pt x="2069" y="1559"/>
                    </a:lnTo>
                    <a:lnTo>
                      <a:pt x="2096" y="1483"/>
                    </a:lnTo>
                    <a:lnTo>
                      <a:pt x="2117" y="1405"/>
                    </a:lnTo>
                    <a:lnTo>
                      <a:pt x="2133" y="1326"/>
                    </a:lnTo>
                    <a:lnTo>
                      <a:pt x="2142" y="1245"/>
                    </a:lnTo>
                    <a:lnTo>
                      <a:pt x="2146" y="1162"/>
                    </a:lnTo>
                    <a:lnTo>
                      <a:pt x="2142" y="1069"/>
                    </a:lnTo>
                    <a:lnTo>
                      <a:pt x="2129" y="976"/>
                    </a:lnTo>
                    <a:lnTo>
                      <a:pt x="2109" y="888"/>
                    </a:lnTo>
                    <a:lnTo>
                      <a:pt x="2083" y="802"/>
                    </a:lnTo>
                    <a:lnTo>
                      <a:pt x="2049" y="720"/>
                    </a:lnTo>
                    <a:lnTo>
                      <a:pt x="2008" y="641"/>
                    </a:lnTo>
                    <a:lnTo>
                      <a:pt x="1961" y="567"/>
                    </a:lnTo>
                    <a:lnTo>
                      <a:pt x="1909" y="497"/>
                    </a:lnTo>
                    <a:lnTo>
                      <a:pt x="1851" y="432"/>
                    </a:lnTo>
                    <a:lnTo>
                      <a:pt x="1792" y="377"/>
                    </a:lnTo>
                    <a:lnTo>
                      <a:pt x="1730" y="327"/>
                    </a:lnTo>
                    <a:lnTo>
                      <a:pt x="1665" y="282"/>
                    </a:lnTo>
                    <a:lnTo>
                      <a:pt x="1595" y="243"/>
                    </a:lnTo>
                    <a:lnTo>
                      <a:pt x="1523" y="208"/>
                    </a:lnTo>
                    <a:lnTo>
                      <a:pt x="1450" y="181"/>
                    </a:lnTo>
                    <a:lnTo>
                      <a:pt x="1375" y="158"/>
                    </a:lnTo>
                    <a:lnTo>
                      <a:pt x="1298" y="142"/>
                    </a:lnTo>
                    <a:lnTo>
                      <a:pt x="1218" y="133"/>
                    </a:lnTo>
                    <a:lnTo>
                      <a:pt x="1137" y="130"/>
                    </a:lnTo>
                    <a:close/>
                    <a:moveTo>
                      <a:pt x="1137" y="0"/>
                    </a:moveTo>
                    <a:lnTo>
                      <a:pt x="1228" y="3"/>
                    </a:lnTo>
                    <a:lnTo>
                      <a:pt x="1318" y="13"/>
                    </a:lnTo>
                    <a:lnTo>
                      <a:pt x="1405" y="32"/>
                    </a:lnTo>
                    <a:lnTo>
                      <a:pt x="1489" y="56"/>
                    </a:lnTo>
                    <a:lnTo>
                      <a:pt x="1572" y="87"/>
                    </a:lnTo>
                    <a:lnTo>
                      <a:pt x="1653" y="126"/>
                    </a:lnTo>
                    <a:lnTo>
                      <a:pt x="1732" y="170"/>
                    </a:lnTo>
                    <a:lnTo>
                      <a:pt x="1806" y="221"/>
                    </a:lnTo>
                    <a:lnTo>
                      <a:pt x="1876" y="278"/>
                    </a:lnTo>
                    <a:lnTo>
                      <a:pt x="1941" y="339"/>
                    </a:lnTo>
                    <a:lnTo>
                      <a:pt x="2000" y="405"/>
                    </a:lnTo>
                    <a:lnTo>
                      <a:pt x="2054" y="475"/>
                    </a:lnTo>
                    <a:lnTo>
                      <a:pt x="2103" y="550"/>
                    </a:lnTo>
                    <a:lnTo>
                      <a:pt x="2147" y="627"/>
                    </a:lnTo>
                    <a:lnTo>
                      <a:pt x="2184" y="709"/>
                    </a:lnTo>
                    <a:lnTo>
                      <a:pt x="2215" y="794"/>
                    </a:lnTo>
                    <a:lnTo>
                      <a:pt x="2240" y="882"/>
                    </a:lnTo>
                    <a:lnTo>
                      <a:pt x="2259" y="973"/>
                    </a:lnTo>
                    <a:lnTo>
                      <a:pt x="2270" y="1067"/>
                    </a:lnTo>
                    <a:lnTo>
                      <a:pt x="2273" y="1162"/>
                    </a:lnTo>
                    <a:lnTo>
                      <a:pt x="2270" y="1255"/>
                    </a:lnTo>
                    <a:lnTo>
                      <a:pt x="2260" y="1346"/>
                    </a:lnTo>
                    <a:lnTo>
                      <a:pt x="2242" y="1436"/>
                    </a:lnTo>
                    <a:lnTo>
                      <a:pt x="2218" y="1522"/>
                    </a:lnTo>
                    <a:lnTo>
                      <a:pt x="2187" y="1609"/>
                    </a:lnTo>
                    <a:lnTo>
                      <a:pt x="2149" y="1692"/>
                    </a:lnTo>
                    <a:lnTo>
                      <a:pt x="2104" y="1772"/>
                    </a:lnTo>
                    <a:lnTo>
                      <a:pt x="2055" y="1847"/>
                    </a:lnTo>
                    <a:lnTo>
                      <a:pt x="2006" y="1914"/>
                    </a:lnTo>
                    <a:lnTo>
                      <a:pt x="1960" y="1975"/>
                    </a:lnTo>
                    <a:lnTo>
                      <a:pt x="1917" y="2030"/>
                    </a:lnTo>
                    <a:lnTo>
                      <a:pt x="1876" y="2079"/>
                    </a:lnTo>
                    <a:lnTo>
                      <a:pt x="1838" y="2124"/>
                    </a:lnTo>
                    <a:lnTo>
                      <a:pt x="1801" y="2165"/>
                    </a:lnTo>
                    <a:lnTo>
                      <a:pt x="1768" y="2203"/>
                    </a:lnTo>
                    <a:lnTo>
                      <a:pt x="1734" y="2242"/>
                    </a:lnTo>
                    <a:lnTo>
                      <a:pt x="1703" y="2278"/>
                    </a:lnTo>
                    <a:lnTo>
                      <a:pt x="1677" y="2311"/>
                    </a:lnTo>
                    <a:lnTo>
                      <a:pt x="1652" y="2345"/>
                    </a:lnTo>
                    <a:lnTo>
                      <a:pt x="1632" y="2377"/>
                    </a:lnTo>
                    <a:lnTo>
                      <a:pt x="1615" y="2412"/>
                    </a:lnTo>
                    <a:lnTo>
                      <a:pt x="1602" y="2448"/>
                    </a:lnTo>
                    <a:lnTo>
                      <a:pt x="1592" y="2488"/>
                    </a:lnTo>
                    <a:lnTo>
                      <a:pt x="1584" y="2532"/>
                    </a:lnTo>
                    <a:lnTo>
                      <a:pt x="1578" y="2582"/>
                    </a:lnTo>
                    <a:lnTo>
                      <a:pt x="1577" y="2638"/>
                    </a:lnTo>
                    <a:lnTo>
                      <a:pt x="1574" y="2660"/>
                    </a:lnTo>
                    <a:lnTo>
                      <a:pt x="1565" y="2677"/>
                    </a:lnTo>
                    <a:lnTo>
                      <a:pt x="1551" y="2691"/>
                    </a:lnTo>
                    <a:lnTo>
                      <a:pt x="1534" y="2700"/>
                    </a:lnTo>
                    <a:lnTo>
                      <a:pt x="1513" y="2704"/>
                    </a:lnTo>
                    <a:lnTo>
                      <a:pt x="766" y="2704"/>
                    </a:lnTo>
                    <a:lnTo>
                      <a:pt x="746" y="2700"/>
                    </a:lnTo>
                    <a:lnTo>
                      <a:pt x="728" y="2691"/>
                    </a:lnTo>
                    <a:lnTo>
                      <a:pt x="715" y="2677"/>
                    </a:lnTo>
                    <a:lnTo>
                      <a:pt x="706" y="2660"/>
                    </a:lnTo>
                    <a:lnTo>
                      <a:pt x="702" y="2638"/>
                    </a:lnTo>
                    <a:lnTo>
                      <a:pt x="700" y="2583"/>
                    </a:lnTo>
                    <a:lnTo>
                      <a:pt x="696" y="2534"/>
                    </a:lnTo>
                    <a:lnTo>
                      <a:pt x="688" y="2490"/>
                    </a:lnTo>
                    <a:lnTo>
                      <a:pt x="678" y="2449"/>
                    </a:lnTo>
                    <a:lnTo>
                      <a:pt x="664" y="2413"/>
                    </a:lnTo>
                    <a:lnTo>
                      <a:pt x="647" y="2380"/>
                    </a:lnTo>
                    <a:lnTo>
                      <a:pt x="626" y="2346"/>
                    </a:lnTo>
                    <a:lnTo>
                      <a:pt x="602" y="2314"/>
                    </a:lnTo>
                    <a:lnTo>
                      <a:pt x="574" y="2280"/>
                    </a:lnTo>
                    <a:lnTo>
                      <a:pt x="544" y="2244"/>
                    </a:lnTo>
                    <a:lnTo>
                      <a:pt x="510" y="2207"/>
                    </a:lnTo>
                    <a:lnTo>
                      <a:pt x="476" y="2169"/>
                    </a:lnTo>
                    <a:lnTo>
                      <a:pt x="441" y="2128"/>
                    </a:lnTo>
                    <a:lnTo>
                      <a:pt x="401" y="2083"/>
                    </a:lnTo>
                    <a:lnTo>
                      <a:pt x="361" y="2032"/>
                    </a:lnTo>
                    <a:lnTo>
                      <a:pt x="316" y="1977"/>
                    </a:lnTo>
                    <a:lnTo>
                      <a:pt x="269" y="1916"/>
                    </a:lnTo>
                    <a:lnTo>
                      <a:pt x="219" y="1847"/>
                    </a:lnTo>
                    <a:lnTo>
                      <a:pt x="169" y="1772"/>
                    </a:lnTo>
                    <a:lnTo>
                      <a:pt x="125" y="1692"/>
                    </a:lnTo>
                    <a:lnTo>
                      <a:pt x="88" y="1609"/>
                    </a:lnTo>
                    <a:lnTo>
                      <a:pt x="57" y="1522"/>
                    </a:lnTo>
                    <a:lnTo>
                      <a:pt x="32" y="1436"/>
                    </a:lnTo>
                    <a:lnTo>
                      <a:pt x="15" y="1346"/>
                    </a:lnTo>
                    <a:lnTo>
                      <a:pt x="4" y="1255"/>
                    </a:lnTo>
                    <a:lnTo>
                      <a:pt x="0" y="1162"/>
                    </a:lnTo>
                    <a:lnTo>
                      <a:pt x="4" y="1069"/>
                    </a:lnTo>
                    <a:lnTo>
                      <a:pt x="15" y="977"/>
                    </a:lnTo>
                    <a:lnTo>
                      <a:pt x="32" y="888"/>
                    </a:lnTo>
                    <a:lnTo>
                      <a:pt x="57" y="800"/>
                    </a:lnTo>
                    <a:lnTo>
                      <a:pt x="87" y="717"/>
                    </a:lnTo>
                    <a:lnTo>
                      <a:pt x="88" y="715"/>
                    </a:lnTo>
                    <a:lnTo>
                      <a:pt x="126" y="631"/>
                    </a:lnTo>
                    <a:lnTo>
                      <a:pt x="169" y="552"/>
                    </a:lnTo>
                    <a:lnTo>
                      <a:pt x="219" y="476"/>
                    </a:lnTo>
                    <a:lnTo>
                      <a:pt x="273" y="406"/>
                    </a:lnTo>
                    <a:lnTo>
                      <a:pt x="333" y="339"/>
                    </a:lnTo>
                    <a:lnTo>
                      <a:pt x="399" y="278"/>
                    </a:lnTo>
                    <a:lnTo>
                      <a:pt x="468" y="221"/>
                    </a:lnTo>
                    <a:lnTo>
                      <a:pt x="543" y="172"/>
                    </a:lnTo>
                    <a:lnTo>
                      <a:pt x="620" y="126"/>
                    </a:lnTo>
                    <a:lnTo>
                      <a:pt x="703" y="87"/>
                    </a:lnTo>
                    <a:lnTo>
                      <a:pt x="784" y="56"/>
                    </a:lnTo>
                    <a:lnTo>
                      <a:pt x="869" y="32"/>
                    </a:lnTo>
                    <a:lnTo>
                      <a:pt x="957" y="13"/>
                    </a:lnTo>
                    <a:lnTo>
                      <a:pt x="1046" y="3"/>
                    </a:lnTo>
                    <a:lnTo>
                      <a:pt x="11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" name="CustomShape 20"/>
              <p:cNvSpPr/>
              <p:nvPr/>
            </p:nvSpPr>
            <p:spPr>
              <a:xfrm>
                <a:off x="13154760" y="6553080"/>
                <a:ext cx="180720" cy="43200"/>
              </a:xfrm>
              <a:custGeom>
                <a:avLst/>
                <a:gdLst/>
                <a:ahLst/>
                <a:rect l="l" t="t" r="r" b="b"/>
                <a:pathLst>
                  <a:path w="541" h="130">
                    <a:moveTo>
                      <a:pt x="64" y="0"/>
                    </a:moveTo>
                    <a:lnTo>
                      <a:pt x="475" y="0"/>
                    </a:lnTo>
                    <a:lnTo>
                      <a:pt x="496" y="2"/>
                    </a:lnTo>
                    <a:lnTo>
                      <a:pt x="513" y="12"/>
                    </a:lnTo>
                    <a:lnTo>
                      <a:pt x="528" y="27"/>
                    </a:lnTo>
                    <a:lnTo>
                      <a:pt x="537" y="44"/>
                    </a:lnTo>
                    <a:lnTo>
                      <a:pt x="541" y="64"/>
                    </a:lnTo>
                    <a:lnTo>
                      <a:pt x="537" y="86"/>
                    </a:lnTo>
                    <a:lnTo>
                      <a:pt x="528" y="103"/>
                    </a:lnTo>
                    <a:lnTo>
                      <a:pt x="513" y="116"/>
                    </a:lnTo>
                    <a:lnTo>
                      <a:pt x="496" y="126"/>
                    </a:lnTo>
                    <a:lnTo>
                      <a:pt x="475" y="130"/>
                    </a:lnTo>
                    <a:lnTo>
                      <a:pt x="64" y="130"/>
                    </a:lnTo>
                    <a:lnTo>
                      <a:pt x="43" y="126"/>
                    </a:lnTo>
                    <a:lnTo>
                      <a:pt x="26" y="116"/>
                    </a:lnTo>
                    <a:lnTo>
                      <a:pt x="12" y="103"/>
                    </a:lnTo>
                    <a:lnTo>
                      <a:pt x="4" y="8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2" y="27"/>
                    </a:lnTo>
                    <a:lnTo>
                      <a:pt x="26" y="12"/>
                    </a:lnTo>
                    <a:lnTo>
                      <a:pt x="43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" name="CustomShape 21"/>
              <p:cNvSpPr/>
              <p:nvPr/>
            </p:nvSpPr>
            <p:spPr>
              <a:xfrm>
                <a:off x="13467600" y="5276880"/>
                <a:ext cx="83160" cy="115920"/>
              </a:xfrm>
              <a:custGeom>
                <a:avLst/>
                <a:gdLst/>
                <a:ahLst/>
                <a:rect l="l" t="t" r="r" b="b"/>
                <a:pathLst>
                  <a:path w="250" h="347">
                    <a:moveTo>
                      <a:pt x="179" y="0"/>
                    </a:moveTo>
                    <a:lnTo>
                      <a:pt x="199" y="0"/>
                    </a:lnTo>
                    <a:lnTo>
                      <a:pt x="218" y="8"/>
                    </a:lnTo>
                    <a:lnTo>
                      <a:pt x="234" y="21"/>
                    </a:lnTo>
                    <a:lnTo>
                      <a:pt x="245" y="38"/>
                    </a:lnTo>
                    <a:lnTo>
                      <a:pt x="250" y="58"/>
                    </a:lnTo>
                    <a:lnTo>
                      <a:pt x="249" y="76"/>
                    </a:lnTo>
                    <a:lnTo>
                      <a:pt x="241" y="97"/>
                    </a:lnTo>
                    <a:lnTo>
                      <a:pt x="117" y="315"/>
                    </a:lnTo>
                    <a:lnTo>
                      <a:pt x="104" y="331"/>
                    </a:lnTo>
                    <a:lnTo>
                      <a:pt x="89" y="343"/>
                    </a:lnTo>
                    <a:lnTo>
                      <a:pt x="69" y="347"/>
                    </a:lnTo>
                    <a:lnTo>
                      <a:pt x="49" y="347"/>
                    </a:lnTo>
                    <a:lnTo>
                      <a:pt x="31" y="339"/>
                    </a:lnTo>
                    <a:lnTo>
                      <a:pt x="15" y="327"/>
                    </a:lnTo>
                    <a:lnTo>
                      <a:pt x="5" y="310"/>
                    </a:lnTo>
                    <a:lnTo>
                      <a:pt x="0" y="291"/>
                    </a:lnTo>
                    <a:lnTo>
                      <a:pt x="0" y="271"/>
                    </a:lnTo>
                    <a:lnTo>
                      <a:pt x="7" y="251"/>
                    </a:lnTo>
                    <a:lnTo>
                      <a:pt x="132" y="32"/>
                    </a:lnTo>
                    <a:lnTo>
                      <a:pt x="144" y="16"/>
                    </a:lnTo>
                    <a:lnTo>
                      <a:pt x="161" y="4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" name="CustomShape 22"/>
              <p:cNvSpPr/>
              <p:nvPr/>
            </p:nvSpPr>
            <p:spPr>
              <a:xfrm>
                <a:off x="12939480" y="5276880"/>
                <a:ext cx="82440" cy="115920"/>
              </a:xfrm>
              <a:custGeom>
                <a:avLst/>
                <a:gdLst/>
                <a:ahLst/>
                <a:rect l="l" t="t" r="r" b="b"/>
                <a:pathLst>
                  <a:path w="249" h="347">
                    <a:moveTo>
                      <a:pt x="69" y="0"/>
                    </a:moveTo>
                    <a:lnTo>
                      <a:pt x="88" y="4"/>
                    </a:lnTo>
                    <a:lnTo>
                      <a:pt x="105" y="16"/>
                    </a:lnTo>
                    <a:lnTo>
                      <a:pt x="118" y="32"/>
                    </a:lnTo>
                    <a:lnTo>
                      <a:pt x="241" y="251"/>
                    </a:lnTo>
                    <a:lnTo>
                      <a:pt x="249" y="271"/>
                    </a:lnTo>
                    <a:lnTo>
                      <a:pt x="249" y="291"/>
                    </a:lnTo>
                    <a:lnTo>
                      <a:pt x="244" y="310"/>
                    </a:lnTo>
                    <a:lnTo>
                      <a:pt x="233" y="327"/>
                    </a:lnTo>
                    <a:lnTo>
                      <a:pt x="217" y="339"/>
                    </a:lnTo>
                    <a:lnTo>
                      <a:pt x="199" y="347"/>
                    </a:lnTo>
                    <a:lnTo>
                      <a:pt x="179" y="347"/>
                    </a:lnTo>
                    <a:lnTo>
                      <a:pt x="161" y="343"/>
                    </a:lnTo>
                    <a:lnTo>
                      <a:pt x="144" y="331"/>
                    </a:lnTo>
                    <a:lnTo>
                      <a:pt x="131" y="315"/>
                    </a:lnTo>
                    <a:lnTo>
                      <a:pt x="8" y="97"/>
                    </a:lnTo>
                    <a:lnTo>
                      <a:pt x="0" y="76"/>
                    </a:lnTo>
                    <a:lnTo>
                      <a:pt x="0" y="58"/>
                    </a:lnTo>
                    <a:lnTo>
                      <a:pt x="4" y="38"/>
                    </a:lnTo>
                    <a:lnTo>
                      <a:pt x="16" y="21"/>
                    </a:lnTo>
                    <a:lnTo>
                      <a:pt x="30" y="8"/>
                    </a:lnTo>
                    <a:lnTo>
                      <a:pt x="50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" name="CustomShape 23"/>
              <p:cNvSpPr/>
              <p:nvPr/>
            </p:nvSpPr>
            <p:spPr>
              <a:xfrm>
                <a:off x="12730320" y="5491080"/>
                <a:ext cx="114120" cy="84600"/>
              </a:xfrm>
              <a:custGeom>
                <a:avLst/>
                <a:gdLst/>
                <a:ahLst/>
                <a:rect l="l" t="t" r="r" b="b"/>
                <a:pathLst>
                  <a:path w="340" h="255">
                    <a:moveTo>
                      <a:pt x="57" y="0"/>
                    </a:moveTo>
                    <a:lnTo>
                      <a:pt x="77" y="0"/>
                    </a:lnTo>
                    <a:lnTo>
                      <a:pt x="95" y="8"/>
                    </a:lnTo>
                    <a:lnTo>
                      <a:pt x="310" y="134"/>
                    </a:lnTo>
                    <a:lnTo>
                      <a:pt x="326" y="148"/>
                    </a:lnTo>
                    <a:lnTo>
                      <a:pt x="337" y="164"/>
                    </a:lnTo>
                    <a:lnTo>
                      <a:pt x="340" y="184"/>
                    </a:lnTo>
                    <a:lnTo>
                      <a:pt x="340" y="204"/>
                    </a:lnTo>
                    <a:lnTo>
                      <a:pt x="334" y="223"/>
                    </a:lnTo>
                    <a:lnTo>
                      <a:pt x="321" y="239"/>
                    </a:lnTo>
                    <a:lnTo>
                      <a:pt x="304" y="251"/>
                    </a:lnTo>
                    <a:lnTo>
                      <a:pt x="285" y="255"/>
                    </a:lnTo>
                    <a:lnTo>
                      <a:pt x="266" y="255"/>
                    </a:lnTo>
                    <a:lnTo>
                      <a:pt x="246" y="247"/>
                    </a:lnTo>
                    <a:lnTo>
                      <a:pt x="31" y="121"/>
                    </a:lnTo>
                    <a:lnTo>
                      <a:pt x="15" y="107"/>
                    </a:lnTo>
                    <a:lnTo>
                      <a:pt x="5" y="91"/>
                    </a:lnTo>
                    <a:lnTo>
                      <a:pt x="0" y="71"/>
                    </a:lnTo>
                    <a:lnTo>
                      <a:pt x="1" y="51"/>
                    </a:lnTo>
                    <a:lnTo>
                      <a:pt x="9" y="32"/>
                    </a:lnTo>
                    <a:lnTo>
                      <a:pt x="21" y="15"/>
                    </a:lnTo>
                    <a:lnTo>
                      <a:pt x="38" y="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" name="CustomShape 24"/>
              <p:cNvSpPr/>
              <p:nvPr/>
            </p:nvSpPr>
            <p:spPr>
              <a:xfrm>
                <a:off x="13646160" y="5491080"/>
                <a:ext cx="113400" cy="84600"/>
              </a:xfrm>
              <a:custGeom>
                <a:avLst/>
                <a:gdLst/>
                <a:ahLst/>
                <a:rect l="l" t="t" r="r" b="b"/>
                <a:pathLst>
                  <a:path w="341" h="255">
                    <a:moveTo>
                      <a:pt x="284" y="0"/>
                    </a:moveTo>
                    <a:lnTo>
                      <a:pt x="303" y="4"/>
                    </a:lnTo>
                    <a:lnTo>
                      <a:pt x="320" y="15"/>
                    </a:lnTo>
                    <a:lnTo>
                      <a:pt x="332" y="32"/>
                    </a:lnTo>
                    <a:lnTo>
                      <a:pt x="339" y="51"/>
                    </a:lnTo>
                    <a:lnTo>
                      <a:pt x="341" y="71"/>
                    </a:lnTo>
                    <a:lnTo>
                      <a:pt x="335" y="91"/>
                    </a:lnTo>
                    <a:lnTo>
                      <a:pt x="325" y="107"/>
                    </a:lnTo>
                    <a:lnTo>
                      <a:pt x="308" y="121"/>
                    </a:lnTo>
                    <a:lnTo>
                      <a:pt x="94" y="247"/>
                    </a:lnTo>
                    <a:lnTo>
                      <a:pt x="76" y="255"/>
                    </a:lnTo>
                    <a:lnTo>
                      <a:pt x="56" y="255"/>
                    </a:lnTo>
                    <a:lnTo>
                      <a:pt x="37" y="251"/>
                    </a:lnTo>
                    <a:lnTo>
                      <a:pt x="21" y="239"/>
                    </a:lnTo>
                    <a:lnTo>
                      <a:pt x="8" y="223"/>
                    </a:lnTo>
                    <a:lnTo>
                      <a:pt x="0" y="204"/>
                    </a:lnTo>
                    <a:lnTo>
                      <a:pt x="0" y="184"/>
                    </a:lnTo>
                    <a:lnTo>
                      <a:pt x="5" y="164"/>
                    </a:lnTo>
                    <a:lnTo>
                      <a:pt x="16" y="148"/>
                    </a:lnTo>
                    <a:lnTo>
                      <a:pt x="31" y="134"/>
                    </a:lnTo>
                    <a:lnTo>
                      <a:pt x="245" y="8"/>
                    </a:lnTo>
                    <a:lnTo>
                      <a:pt x="265" y="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" name="CustomShape 25"/>
              <p:cNvSpPr/>
              <p:nvPr/>
            </p:nvSpPr>
            <p:spPr>
              <a:xfrm>
                <a:off x="12961440" y="5513760"/>
                <a:ext cx="304560" cy="415440"/>
              </a:xfrm>
              <a:custGeom>
                <a:avLst/>
                <a:gdLst/>
                <a:ahLst/>
                <a:rect l="l" t="t" r="r" b="b"/>
                <a:pathLst>
                  <a:path w="912" h="1245">
                    <a:moveTo>
                      <a:pt x="64" y="802"/>
                    </a:moveTo>
                    <a:lnTo>
                      <a:pt x="85" y="806"/>
                    </a:lnTo>
                    <a:lnTo>
                      <a:pt x="102" y="816"/>
                    </a:lnTo>
                    <a:lnTo>
                      <a:pt x="116" y="830"/>
                    </a:lnTo>
                    <a:lnTo>
                      <a:pt x="124" y="848"/>
                    </a:lnTo>
                    <a:lnTo>
                      <a:pt x="128" y="868"/>
                    </a:lnTo>
                    <a:lnTo>
                      <a:pt x="129" y="919"/>
                    </a:lnTo>
                    <a:lnTo>
                      <a:pt x="135" y="968"/>
                    </a:lnTo>
                    <a:lnTo>
                      <a:pt x="143" y="1015"/>
                    </a:lnTo>
                    <a:lnTo>
                      <a:pt x="160" y="1086"/>
                    </a:lnTo>
                    <a:lnTo>
                      <a:pt x="185" y="1155"/>
                    </a:lnTo>
                    <a:lnTo>
                      <a:pt x="188" y="1175"/>
                    </a:lnTo>
                    <a:lnTo>
                      <a:pt x="187" y="1195"/>
                    </a:lnTo>
                    <a:lnTo>
                      <a:pt x="181" y="1214"/>
                    </a:lnTo>
                    <a:lnTo>
                      <a:pt x="167" y="1230"/>
                    </a:lnTo>
                    <a:lnTo>
                      <a:pt x="150" y="1241"/>
                    </a:lnTo>
                    <a:lnTo>
                      <a:pt x="131" y="1245"/>
                    </a:lnTo>
                    <a:lnTo>
                      <a:pt x="111" y="1243"/>
                    </a:lnTo>
                    <a:lnTo>
                      <a:pt x="93" y="1237"/>
                    </a:lnTo>
                    <a:lnTo>
                      <a:pt x="78" y="1223"/>
                    </a:lnTo>
                    <a:lnTo>
                      <a:pt x="67" y="1206"/>
                    </a:lnTo>
                    <a:lnTo>
                      <a:pt x="47" y="1152"/>
                    </a:lnTo>
                    <a:lnTo>
                      <a:pt x="30" y="1097"/>
                    </a:lnTo>
                    <a:lnTo>
                      <a:pt x="17" y="1041"/>
                    </a:lnTo>
                    <a:lnTo>
                      <a:pt x="5" y="955"/>
                    </a:lnTo>
                    <a:lnTo>
                      <a:pt x="0" y="868"/>
                    </a:lnTo>
                    <a:lnTo>
                      <a:pt x="4" y="848"/>
                    </a:lnTo>
                    <a:lnTo>
                      <a:pt x="13" y="830"/>
                    </a:lnTo>
                    <a:lnTo>
                      <a:pt x="26" y="816"/>
                    </a:lnTo>
                    <a:lnTo>
                      <a:pt x="44" y="806"/>
                    </a:lnTo>
                    <a:lnTo>
                      <a:pt x="64" y="802"/>
                    </a:lnTo>
                    <a:close/>
                    <a:moveTo>
                      <a:pt x="848" y="0"/>
                    </a:moveTo>
                    <a:lnTo>
                      <a:pt x="869" y="5"/>
                    </a:lnTo>
                    <a:lnTo>
                      <a:pt x="886" y="14"/>
                    </a:lnTo>
                    <a:lnTo>
                      <a:pt x="899" y="27"/>
                    </a:lnTo>
                    <a:lnTo>
                      <a:pt x="908" y="46"/>
                    </a:lnTo>
                    <a:lnTo>
                      <a:pt x="912" y="66"/>
                    </a:lnTo>
                    <a:lnTo>
                      <a:pt x="908" y="88"/>
                    </a:lnTo>
                    <a:lnTo>
                      <a:pt x="899" y="105"/>
                    </a:lnTo>
                    <a:lnTo>
                      <a:pt x="886" y="120"/>
                    </a:lnTo>
                    <a:lnTo>
                      <a:pt x="869" y="129"/>
                    </a:lnTo>
                    <a:lnTo>
                      <a:pt x="848" y="132"/>
                    </a:lnTo>
                    <a:lnTo>
                      <a:pt x="799" y="133"/>
                    </a:lnTo>
                    <a:lnTo>
                      <a:pt x="751" y="139"/>
                    </a:lnTo>
                    <a:lnTo>
                      <a:pt x="705" y="145"/>
                    </a:lnTo>
                    <a:lnTo>
                      <a:pt x="634" y="164"/>
                    </a:lnTo>
                    <a:lnTo>
                      <a:pt x="567" y="190"/>
                    </a:lnTo>
                    <a:lnTo>
                      <a:pt x="506" y="220"/>
                    </a:lnTo>
                    <a:lnTo>
                      <a:pt x="445" y="257"/>
                    </a:lnTo>
                    <a:lnTo>
                      <a:pt x="390" y="299"/>
                    </a:lnTo>
                    <a:lnTo>
                      <a:pt x="339" y="348"/>
                    </a:lnTo>
                    <a:lnTo>
                      <a:pt x="292" y="400"/>
                    </a:lnTo>
                    <a:lnTo>
                      <a:pt x="250" y="456"/>
                    </a:lnTo>
                    <a:lnTo>
                      <a:pt x="215" y="518"/>
                    </a:lnTo>
                    <a:lnTo>
                      <a:pt x="185" y="581"/>
                    </a:lnTo>
                    <a:lnTo>
                      <a:pt x="174" y="598"/>
                    </a:lnTo>
                    <a:lnTo>
                      <a:pt x="158" y="612"/>
                    </a:lnTo>
                    <a:lnTo>
                      <a:pt x="140" y="619"/>
                    </a:lnTo>
                    <a:lnTo>
                      <a:pt x="120" y="621"/>
                    </a:lnTo>
                    <a:lnTo>
                      <a:pt x="101" y="616"/>
                    </a:lnTo>
                    <a:lnTo>
                      <a:pt x="84" y="605"/>
                    </a:lnTo>
                    <a:lnTo>
                      <a:pt x="70" y="589"/>
                    </a:lnTo>
                    <a:lnTo>
                      <a:pt x="64" y="572"/>
                    </a:lnTo>
                    <a:lnTo>
                      <a:pt x="63" y="551"/>
                    </a:lnTo>
                    <a:lnTo>
                      <a:pt x="67" y="530"/>
                    </a:lnTo>
                    <a:lnTo>
                      <a:pt x="90" y="480"/>
                    </a:lnTo>
                    <a:lnTo>
                      <a:pt x="116" y="431"/>
                    </a:lnTo>
                    <a:lnTo>
                      <a:pt x="144" y="384"/>
                    </a:lnTo>
                    <a:lnTo>
                      <a:pt x="145" y="384"/>
                    </a:lnTo>
                    <a:lnTo>
                      <a:pt x="144" y="384"/>
                    </a:lnTo>
                    <a:lnTo>
                      <a:pt x="177" y="338"/>
                    </a:lnTo>
                    <a:lnTo>
                      <a:pt x="211" y="295"/>
                    </a:lnTo>
                    <a:lnTo>
                      <a:pt x="249" y="255"/>
                    </a:lnTo>
                    <a:lnTo>
                      <a:pt x="288" y="218"/>
                    </a:lnTo>
                    <a:lnTo>
                      <a:pt x="330" y="181"/>
                    </a:lnTo>
                    <a:lnTo>
                      <a:pt x="375" y="149"/>
                    </a:lnTo>
                    <a:lnTo>
                      <a:pt x="375" y="148"/>
                    </a:lnTo>
                    <a:lnTo>
                      <a:pt x="420" y="120"/>
                    </a:lnTo>
                    <a:lnTo>
                      <a:pt x="468" y="93"/>
                    </a:lnTo>
                    <a:lnTo>
                      <a:pt x="517" y="69"/>
                    </a:lnTo>
                    <a:lnTo>
                      <a:pt x="570" y="49"/>
                    </a:lnTo>
                    <a:lnTo>
                      <a:pt x="624" y="31"/>
                    </a:lnTo>
                    <a:lnTo>
                      <a:pt x="680" y="18"/>
                    </a:lnTo>
                    <a:lnTo>
                      <a:pt x="764" y="6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270000" y="457200"/>
            <a:ext cx="1924560" cy="1371600"/>
          </a:xfrm>
          <a:prstGeom prst="rect">
            <a:avLst/>
          </a:prstGeom>
          <a:ln>
            <a:noFill/>
          </a:ln>
        </p:spPr>
      </p:pic>
      <p:pic>
        <p:nvPicPr>
          <p:cNvPr id="352" name="" descr=""/>
          <p:cNvPicPr/>
          <p:nvPr/>
        </p:nvPicPr>
        <p:blipFill>
          <a:blip r:embed="rId2"/>
          <a:stretch/>
        </p:blipFill>
        <p:spPr>
          <a:xfrm>
            <a:off x="7406640" y="2387160"/>
            <a:ext cx="4644000" cy="181908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3"/>
          <a:stretch/>
        </p:blipFill>
        <p:spPr>
          <a:xfrm>
            <a:off x="7406640" y="4227120"/>
            <a:ext cx="4663440" cy="61920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4"/>
          <a:stretch/>
        </p:blipFill>
        <p:spPr>
          <a:xfrm>
            <a:off x="7406640" y="1188720"/>
            <a:ext cx="4663440" cy="122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152640" y="2037600"/>
            <a:ext cx="12191760" cy="290016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f4ab17"/>
              </a:gs>
            </a:gsLst>
            <a:path path="circle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"/>
          <p:cNvSpPr/>
          <p:nvPr/>
        </p:nvSpPr>
        <p:spPr>
          <a:xfrm>
            <a:off x="539280" y="2586240"/>
            <a:ext cx="8554320" cy="11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Recommends   </a:t>
            </a: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en-US" sz="3600" spc="-1" strike="noStrike">
              <a:solidFill>
                <a:srgbClr val="fff2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KADEL breast cancer prediction mobile app</a:t>
            </a:r>
            <a:endParaRPr b="1" lang="en-US" sz="2400" spc="-1" strike="noStrike">
              <a:solidFill>
                <a:srgbClr val="fff200"/>
              </a:solidFill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3600360" y="625320"/>
            <a:ext cx="4990680" cy="82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299" strike="noStrike">
                <a:solidFill>
                  <a:srgbClr val="404040"/>
                </a:solidFill>
                <a:latin typeface="Arial"/>
              </a:rPr>
              <a:t>Lifestyle </a:t>
            </a:r>
            <a:endParaRPr b="1" lang="en-US" sz="5400" spc="-1" strike="noStrike">
              <a:solidFill>
                <a:srgbClr val="fff200"/>
              </a:solidFill>
              <a:latin typeface="Arial"/>
            </a:endParaRPr>
          </a:p>
        </p:txBody>
      </p:sp>
      <p:grpSp>
        <p:nvGrpSpPr>
          <p:cNvPr id="358" name="Group 4"/>
          <p:cNvGrpSpPr/>
          <p:nvPr/>
        </p:nvGrpSpPr>
        <p:grpSpPr>
          <a:xfrm>
            <a:off x="9483840" y="946080"/>
            <a:ext cx="1983960" cy="4115880"/>
            <a:chOff x="9483840" y="946080"/>
            <a:chExt cx="1983960" cy="4115880"/>
          </a:xfrm>
        </p:grpSpPr>
        <p:grpSp>
          <p:nvGrpSpPr>
            <p:cNvPr id="359" name="Group 5"/>
            <p:cNvGrpSpPr/>
            <p:nvPr/>
          </p:nvGrpSpPr>
          <p:grpSpPr>
            <a:xfrm>
              <a:off x="9483840" y="946080"/>
              <a:ext cx="1983960" cy="4115880"/>
              <a:chOff x="9483840" y="946080"/>
              <a:chExt cx="1983960" cy="4115880"/>
            </a:xfrm>
          </p:grpSpPr>
          <p:sp>
            <p:nvSpPr>
              <p:cNvPr id="360" name="CustomShape 6"/>
              <p:cNvSpPr/>
              <p:nvPr/>
            </p:nvSpPr>
            <p:spPr>
              <a:xfrm>
                <a:off x="9483840" y="946080"/>
                <a:ext cx="1983960" cy="4115880"/>
              </a:xfrm>
              <a:custGeom>
                <a:avLst/>
                <a:gdLst/>
                <a:ahLst/>
                <a:rect l="l" t="t" r="r" b="b"/>
                <a:pathLst>
                  <a:path w="104" h="219">
                    <a:moveTo>
                      <a:pt x="16" y="219"/>
                    </a:moveTo>
                    <a:cubicBezTo>
                      <a:pt x="7" y="219"/>
                      <a:pt x="0" y="212"/>
                      <a:pt x="0" y="20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7" y="0"/>
                      <a:pt x="104" y="8"/>
                      <a:pt x="104" y="17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4" y="212"/>
                      <a:pt x="97" y="219"/>
                      <a:pt x="88" y="219"/>
                    </a:cubicBezTo>
                    <a:lnTo>
                      <a:pt x="16" y="2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" name="CustomShape 7"/>
              <p:cNvSpPr/>
              <p:nvPr/>
            </p:nvSpPr>
            <p:spPr>
              <a:xfrm>
                <a:off x="9636120" y="1528920"/>
                <a:ext cx="1698120" cy="2970000"/>
              </a:xfrm>
              <a:prstGeom prst="rect">
                <a:avLst/>
              </a:pr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" name="CustomShape 8"/>
              <p:cNvSpPr/>
              <p:nvPr/>
            </p:nvSpPr>
            <p:spPr>
              <a:xfrm>
                <a:off x="10323360" y="4649760"/>
                <a:ext cx="304560" cy="299520"/>
              </a:xfrm>
              <a:prstGeom prst="ellipse">
                <a:avLst/>
              </a:prstGeom>
              <a:solidFill>
                <a:srgbClr val="f4ab17"/>
              </a:solidFill>
              <a:ln w="19080">
                <a:solidFill>
                  <a:srgbClr val="f1f2f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3" name="CustomShape 9"/>
              <p:cNvSpPr/>
              <p:nvPr/>
            </p:nvSpPr>
            <p:spPr>
              <a:xfrm>
                <a:off x="10323360" y="1284120"/>
                <a:ext cx="323640" cy="56880"/>
              </a:xfrm>
              <a:custGeom>
                <a:avLst/>
                <a:gdLst/>
                <a:ahLst/>
                <a:rect l="l" t="t" r="r" b="b"/>
                <a:pathLst>
                  <a:path w="17" h="3">
                    <a:moveTo>
                      <a:pt x="16" y="3"/>
                    </a:moveTo>
                    <a:cubicBezTo>
                      <a:pt x="16" y="3"/>
                      <a:pt x="17" y="2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lnTo>
                      <a:pt x="16" y="3"/>
                    </a:lnTo>
                    <a:close/>
                  </a:path>
                </a:pathLst>
              </a:cu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" name="CustomShape 10"/>
              <p:cNvSpPr/>
              <p:nvPr/>
            </p:nvSpPr>
            <p:spPr>
              <a:xfrm>
                <a:off x="10437840" y="1116000"/>
                <a:ext cx="75960" cy="74160"/>
              </a:xfrm>
              <a:prstGeom prst="ellipse">
                <a:avLst/>
              </a:prstGeom>
              <a:solidFill>
                <a:srgbClr val="f4ab1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5" name="Group 11"/>
            <p:cNvGrpSpPr/>
            <p:nvPr/>
          </p:nvGrpSpPr>
          <p:grpSpPr>
            <a:xfrm>
              <a:off x="9961200" y="2305440"/>
              <a:ext cx="1029240" cy="1397520"/>
              <a:chOff x="9961200" y="2305440"/>
              <a:chExt cx="1029240" cy="1397520"/>
            </a:xfrm>
          </p:grpSpPr>
          <p:sp>
            <p:nvSpPr>
              <p:cNvPr id="366" name="CustomShape 12"/>
              <p:cNvSpPr/>
              <p:nvPr/>
            </p:nvSpPr>
            <p:spPr>
              <a:xfrm>
                <a:off x="10330920" y="3485880"/>
                <a:ext cx="290520" cy="43200"/>
              </a:xfrm>
              <a:custGeom>
                <a:avLst/>
                <a:gdLst/>
                <a:ahLst/>
                <a:rect l="l" t="t" r="r" b="b"/>
                <a:pathLst>
                  <a:path w="870" h="130">
                    <a:moveTo>
                      <a:pt x="64" y="0"/>
                    </a:moveTo>
                    <a:lnTo>
                      <a:pt x="806" y="0"/>
                    </a:lnTo>
                    <a:lnTo>
                      <a:pt x="827" y="3"/>
                    </a:lnTo>
                    <a:lnTo>
                      <a:pt x="844" y="12"/>
                    </a:lnTo>
                    <a:lnTo>
                      <a:pt x="858" y="27"/>
                    </a:lnTo>
                    <a:lnTo>
                      <a:pt x="866" y="44"/>
                    </a:lnTo>
                    <a:lnTo>
                      <a:pt x="870" y="66"/>
                    </a:lnTo>
                    <a:lnTo>
                      <a:pt x="866" y="86"/>
                    </a:lnTo>
                    <a:lnTo>
                      <a:pt x="858" y="103"/>
                    </a:lnTo>
                    <a:lnTo>
                      <a:pt x="844" y="118"/>
                    </a:lnTo>
                    <a:lnTo>
                      <a:pt x="827" y="127"/>
                    </a:lnTo>
                    <a:lnTo>
                      <a:pt x="806" y="130"/>
                    </a:lnTo>
                    <a:lnTo>
                      <a:pt x="64" y="130"/>
                    </a:lnTo>
                    <a:lnTo>
                      <a:pt x="43" y="127"/>
                    </a:lnTo>
                    <a:lnTo>
                      <a:pt x="26" y="118"/>
                    </a:lnTo>
                    <a:lnTo>
                      <a:pt x="11" y="103"/>
                    </a:lnTo>
                    <a:lnTo>
                      <a:pt x="4" y="86"/>
                    </a:lnTo>
                    <a:lnTo>
                      <a:pt x="0" y="66"/>
                    </a:lnTo>
                    <a:lnTo>
                      <a:pt x="4" y="44"/>
                    </a:lnTo>
                    <a:lnTo>
                      <a:pt x="11" y="27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" name="CustomShape 13"/>
              <p:cNvSpPr/>
              <p:nvPr/>
            </p:nvSpPr>
            <p:spPr>
              <a:xfrm>
                <a:off x="10358280" y="3573000"/>
                <a:ext cx="235440" cy="43920"/>
              </a:xfrm>
              <a:custGeom>
                <a:avLst/>
                <a:gdLst/>
                <a:ahLst/>
                <a:rect l="l" t="t" r="r" b="b"/>
                <a:pathLst>
                  <a:path w="705" h="131">
                    <a:moveTo>
                      <a:pt x="64" y="0"/>
                    </a:moveTo>
                    <a:lnTo>
                      <a:pt x="641" y="0"/>
                    </a:lnTo>
                    <a:lnTo>
                      <a:pt x="662" y="4"/>
                    </a:lnTo>
                    <a:lnTo>
                      <a:pt x="679" y="13"/>
                    </a:lnTo>
                    <a:lnTo>
                      <a:pt x="693" y="26"/>
                    </a:lnTo>
                    <a:lnTo>
                      <a:pt x="703" y="45"/>
                    </a:lnTo>
                    <a:lnTo>
                      <a:pt x="705" y="65"/>
                    </a:lnTo>
                    <a:lnTo>
                      <a:pt x="703" y="85"/>
                    </a:lnTo>
                    <a:lnTo>
                      <a:pt x="693" y="104"/>
                    </a:lnTo>
                    <a:lnTo>
                      <a:pt x="679" y="118"/>
                    </a:lnTo>
                    <a:lnTo>
                      <a:pt x="662" y="127"/>
                    </a:lnTo>
                    <a:lnTo>
                      <a:pt x="641" y="131"/>
                    </a:lnTo>
                    <a:lnTo>
                      <a:pt x="64" y="131"/>
                    </a:lnTo>
                    <a:lnTo>
                      <a:pt x="43" y="127"/>
                    </a:lnTo>
                    <a:lnTo>
                      <a:pt x="26" y="118"/>
                    </a:lnTo>
                    <a:lnTo>
                      <a:pt x="12" y="104"/>
                    </a:lnTo>
                    <a:lnTo>
                      <a:pt x="4" y="85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" name="CustomShape 14"/>
              <p:cNvSpPr/>
              <p:nvPr/>
            </p:nvSpPr>
            <p:spPr>
              <a:xfrm>
                <a:off x="10323000" y="2864880"/>
                <a:ext cx="132840" cy="470880"/>
              </a:xfrm>
              <a:custGeom>
                <a:avLst/>
                <a:gdLst/>
                <a:ahLst/>
                <a:rect l="l" t="t" r="r" b="b"/>
                <a:pathLst>
                  <a:path w="398" h="1409">
                    <a:moveTo>
                      <a:pt x="71" y="0"/>
                    </a:moveTo>
                    <a:lnTo>
                      <a:pt x="89" y="5"/>
                    </a:lnTo>
                    <a:lnTo>
                      <a:pt x="106" y="16"/>
                    </a:lnTo>
                    <a:lnTo>
                      <a:pt x="118" y="32"/>
                    </a:lnTo>
                    <a:lnTo>
                      <a:pt x="163" y="116"/>
                    </a:lnTo>
                    <a:lnTo>
                      <a:pt x="202" y="197"/>
                    </a:lnTo>
                    <a:lnTo>
                      <a:pt x="237" y="275"/>
                    </a:lnTo>
                    <a:lnTo>
                      <a:pt x="267" y="351"/>
                    </a:lnTo>
                    <a:lnTo>
                      <a:pt x="294" y="425"/>
                    </a:lnTo>
                    <a:lnTo>
                      <a:pt x="316" y="499"/>
                    </a:lnTo>
                    <a:lnTo>
                      <a:pt x="336" y="574"/>
                    </a:lnTo>
                    <a:lnTo>
                      <a:pt x="351" y="649"/>
                    </a:lnTo>
                    <a:lnTo>
                      <a:pt x="367" y="734"/>
                    </a:lnTo>
                    <a:lnTo>
                      <a:pt x="377" y="823"/>
                    </a:lnTo>
                    <a:lnTo>
                      <a:pt x="387" y="915"/>
                    </a:lnTo>
                    <a:lnTo>
                      <a:pt x="392" y="1013"/>
                    </a:lnTo>
                    <a:lnTo>
                      <a:pt x="396" y="1117"/>
                    </a:lnTo>
                    <a:lnTo>
                      <a:pt x="398" y="1226"/>
                    </a:lnTo>
                    <a:lnTo>
                      <a:pt x="398" y="1344"/>
                    </a:lnTo>
                    <a:lnTo>
                      <a:pt x="396" y="1365"/>
                    </a:lnTo>
                    <a:lnTo>
                      <a:pt x="387" y="1383"/>
                    </a:lnTo>
                    <a:lnTo>
                      <a:pt x="372" y="1397"/>
                    </a:lnTo>
                    <a:lnTo>
                      <a:pt x="355" y="1406"/>
                    </a:lnTo>
                    <a:lnTo>
                      <a:pt x="336" y="1409"/>
                    </a:lnTo>
                    <a:lnTo>
                      <a:pt x="315" y="1406"/>
                    </a:lnTo>
                    <a:lnTo>
                      <a:pt x="298" y="1397"/>
                    </a:lnTo>
                    <a:lnTo>
                      <a:pt x="283" y="1383"/>
                    </a:lnTo>
                    <a:lnTo>
                      <a:pt x="274" y="1365"/>
                    </a:lnTo>
                    <a:lnTo>
                      <a:pt x="271" y="1344"/>
                    </a:lnTo>
                    <a:lnTo>
                      <a:pt x="271" y="1230"/>
                    </a:lnTo>
                    <a:lnTo>
                      <a:pt x="269" y="1125"/>
                    </a:lnTo>
                    <a:lnTo>
                      <a:pt x="265" y="1025"/>
                    </a:lnTo>
                    <a:lnTo>
                      <a:pt x="259" y="930"/>
                    </a:lnTo>
                    <a:lnTo>
                      <a:pt x="252" y="842"/>
                    </a:lnTo>
                    <a:lnTo>
                      <a:pt x="241" y="756"/>
                    </a:lnTo>
                    <a:lnTo>
                      <a:pt x="227" y="673"/>
                    </a:lnTo>
                    <a:lnTo>
                      <a:pt x="211" y="603"/>
                    </a:lnTo>
                    <a:lnTo>
                      <a:pt x="193" y="535"/>
                    </a:lnTo>
                    <a:lnTo>
                      <a:pt x="172" y="464"/>
                    </a:lnTo>
                    <a:lnTo>
                      <a:pt x="147" y="395"/>
                    </a:lnTo>
                    <a:lnTo>
                      <a:pt x="118" y="324"/>
                    </a:lnTo>
                    <a:lnTo>
                      <a:pt x="85" y="251"/>
                    </a:lnTo>
                    <a:lnTo>
                      <a:pt x="48" y="174"/>
                    </a:lnTo>
                    <a:lnTo>
                      <a:pt x="8" y="96"/>
                    </a:lnTo>
                    <a:lnTo>
                      <a:pt x="0" y="76"/>
                    </a:lnTo>
                    <a:lnTo>
                      <a:pt x="0" y="56"/>
                    </a:lnTo>
                    <a:lnTo>
                      <a:pt x="5" y="37"/>
                    </a:lnTo>
                    <a:lnTo>
                      <a:pt x="16" y="20"/>
                    </a:lnTo>
                    <a:lnTo>
                      <a:pt x="31" y="8"/>
                    </a:lnTo>
                    <a:lnTo>
                      <a:pt x="5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" name="CustomShape 15"/>
              <p:cNvSpPr/>
              <p:nvPr/>
            </p:nvSpPr>
            <p:spPr>
              <a:xfrm>
                <a:off x="10496520" y="2864880"/>
                <a:ext cx="132840" cy="470880"/>
              </a:xfrm>
              <a:custGeom>
                <a:avLst/>
                <a:gdLst/>
                <a:ahLst/>
                <a:rect l="l" t="t" r="r" b="b"/>
                <a:pathLst>
                  <a:path w="398" h="1409">
                    <a:moveTo>
                      <a:pt x="328" y="0"/>
                    </a:moveTo>
                    <a:lnTo>
                      <a:pt x="347" y="0"/>
                    </a:lnTo>
                    <a:lnTo>
                      <a:pt x="367" y="8"/>
                    </a:lnTo>
                    <a:lnTo>
                      <a:pt x="383" y="20"/>
                    </a:lnTo>
                    <a:lnTo>
                      <a:pt x="393" y="37"/>
                    </a:lnTo>
                    <a:lnTo>
                      <a:pt x="398" y="56"/>
                    </a:lnTo>
                    <a:lnTo>
                      <a:pt x="398" y="76"/>
                    </a:lnTo>
                    <a:lnTo>
                      <a:pt x="392" y="96"/>
                    </a:lnTo>
                    <a:lnTo>
                      <a:pt x="350" y="174"/>
                    </a:lnTo>
                    <a:lnTo>
                      <a:pt x="313" y="251"/>
                    </a:lnTo>
                    <a:lnTo>
                      <a:pt x="280" y="324"/>
                    </a:lnTo>
                    <a:lnTo>
                      <a:pt x="252" y="395"/>
                    </a:lnTo>
                    <a:lnTo>
                      <a:pt x="227" y="464"/>
                    </a:lnTo>
                    <a:lnTo>
                      <a:pt x="206" y="535"/>
                    </a:lnTo>
                    <a:lnTo>
                      <a:pt x="187" y="603"/>
                    </a:lnTo>
                    <a:lnTo>
                      <a:pt x="172" y="673"/>
                    </a:lnTo>
                    <a:lnTo>
                      <a:pt x="157" y="756"/>
                    </a:lnTo>
                    <a:lnTo>
                      <a:pt x="147" y="842"/>
                    </a:lnTo>
                    <a:lnTo>
                      <a:pt x="139" y="930"/>
                    </a:lnTo>
                    <a:lnTo>
                      <a:pt x="134" y="1025"/>
                    </a:lnTo>
                    <a:lnTo>
                      <a:pt x="130" y="1125"/>
                    </a:lnTo>
                    <a:lnTo>
                      <a:pt x="127" y="1230"/>
                    </a:lnTo>
                    <a:lnTo>
                      <a:pt x="127" y="1344"/>
                    </a:lnTo>
                    <a:lnTo>
                      <a:pt x="125" y="1365"/>
                    </a:lnTo>
                    <a:lnTo>
                      <a:pt x="115" y="1383"/>
                    </a:lnTo>
                    <a:lnTo>
                      <a:pt x="101" y="1397"/>
                    </a:lnTo>
                    <a:lnTo>
                      <a:pt x="84" y="1406"/>
                    </a:lnTo>
                    <a:lnTo>
                      <a:pt x="63" y="1409"/>
                    </a:lnTo>
                    <a:lnTo>
                      <a:pt x="43" y="1406"/>
                    </a:lnTo>
                    <a:lnTo>
                      <a:pt x="26" y="1397"/>
                    </a:lnTo>
                    <a:lnTo>
                      <a:pt x="12" y="1383"/>
                    </a:lnTo>
                    <a:lnTo>
                      <a:pt x="3" y="1365"/>
                    </a:lnTo>
                    <a:lnTo>
                      <a:pt x="0" y="1344"/>
                    </a:lnTo>
                    <a:lnTo>
                      <a:pt x="0" y="1226"/>
                    </a:lnTo>
                    <a:lnTo>
                      <a:pt x="3" y="1117"/>
                    </a:lnTo>
                    <a:lnTo>
                      <a:pt x="7" y="1013"/>
                    </a:lnTo>
                    <a:lnTo>
                      <a:pt x="12" y="915"/>
                    </a:lnTo>
                    <a:lnTo>
                      <a:pt x="21" y="823"/>
                    </a:lnTo>
                    <a:lnTo>
                      <a:pt x="33" y="734"/>
                    </a:lnTo>
                    <a:lnTo>
                      <a:pt x="47" y="649"/>
                    </a:lnTo>
                    <a:lnTo>
                      <a:pt x="63" y="574"/>
                    </a:lnTo>
                    <a:lnTo>
                      <a:pt x="83" y="499"/>
                    </a:lnTo>
                    <a:lnTo>
                      <a:pt x="106" y="425"/>
                    </a:lnTo>
                    <a:lnTo>
                      <a:pt x="132" y="351"/>
                    </a:lnTo>
                    <a:lnTo>
                      <a:pt x="163" y="275"/>
                    </a:lnTo>
                    <a:lnTo>
                      <a:pt x="198" y="197"/>
                    </a:lnTo>
                    <a:lnTo>
                      <a:pt x="236" y="116"/>
                    </a:lnTo>
                    <a:lnTo>
                      <a:pt x="280" y="32"/>
                    </a:lnTo>
                    <a:lnTo>
                      <a:pt x="294" y="16"/>
                    </a:lnTo>
                    <a:lnTo>
                      <a:pt x="309" y="5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" name="CustomShape 16"/>
              <p:cNvSpPr/>
              <p:nvPr/>
            </p:nvSpPr>
            <p:spPr>
              <a:xfrm>
                <a:off x="10323000" y="2864880"/>
                <a:ext cx="174240" cy="75960"/>
              </a:xfrm>
              <a:custGeom>
                <a:avLst/>
                <a:gdLst/>
                <a:ahLst/>
                <a:rect l="l" t="t" r="r" b="b"/>
                <a:pathLst>
                  <a:path w="523" h="228">
                    <a:moveTo>
                      <a:pt x="456" y="0"/>
                    </a:moveTo>
                    <a:lnTo>
                      <a:pt x="476" y="3"/>
                    </a:lnTo>
                    <a:lnTo>
                      <a:pt x="493" y="11"/>
                    </a:lnTo>
                    <a:lnTo>
                      <a:pt x="509" y="25"/>
                    </a:lnTo>
                    <a:lnTo>
                      <a:pt x="519" y="43"/>
                    </a:lnTo>
                    <a:lnTo>
                      <a:pt x="523" y="62"/>
                    </a:lnTo>
                    <a:lnTo>
                      <a:pt x="520" y="82"/>
                    </a:lnTo>
                    <a:lnTo>
                      <a:pt x="512" y="101"/>
                    </a:lnTo>
                    <a:lnTo>
                      <a:pt x="498" y="117"/>
                    </a:lnTo>
                    <a:lnTo>
                      <a:pt x="421" y="183"/>
                    </a:lnTo>
                    <a:lnTo>
                      <a:pt x="389" y="204"/>
                    </a:lnTo>
                    <a:lnTo>
                      <a:pt x="358" y="219"/>
                    </a:lnTo>
                    <a:lnTo>
                      <a:pt x="328" y="227"/>
                    </a:lnTo>
                    <a:lnTo>
                      <a:pt x="298" y="228"/>
                    </a:lnTo>
                    <a:lnTo>
                      <a:pt x="269" y="224"/>
                    </a:lnTo>
                    <a:lnTo>
                      <a:pt x="239" y="216"/>
                    </a:lnTo>
                    <a:lnTo>
                      <a:pt x="208" y="204"/>
                    </a:lnTo>
                    <a:lnTo>
                      <a:pt x="178" y="191"/>
                    </a:lnTo>
                    <a:lnTo>
                      <a:pt x="147" y="175"/>
                    </a:lnTo>
                    <a:lnTo>
                      <a:pt x="143" y="173"/>
                    </a:lnTo>
                    <a:lnTo>
                      <a:pt x="111" y="157"/>
                    </a:lnTo>
                    <a:lnTo>
                      <a:pt x="77" y="141"/>
                    </a:lnTo>
                    <a:lnTo>
                      <a:pt x="43" y="128"/>
                    </a:lnTo>
                    <a:lnTo>
                      <a:pt x="25" y="118"/>
                    </a:lnTo>
                    <a:lnTo>
                      <a:pt x="12" y="105"/>
                    </a:lnTo>
                    <a:lnTo>
                      <a:pt x="3" y="86"/>
                    </a:lnTo>
                    <a:lnTo>
                      <a:pt x="0" y="66"/>
                    </a:lnTo>
                    <a:lnTo>
                      <a:pt x="3" y="46"/>
                    </a:lnTo>
                    <a:lnTo>
                      <a:pt x="12" y="27"/>
                    </a:lnTo>
                    <a:lnTo>
                      <a:pt x="26" y="14"/>
                    </a:lnTo>
                    <a:lnTo>
                      <a:pt x="43" y="4"/>
                    </a:lnTo>
                    <a:lnTo>
                      <a:pt x="62" y="0"/>
                    </a:lnTo>
                    <a:lnTo>
                      <a:pt x="83" y="4"/>
                    </a:lnTo>
                    <a:lnTo>
                      <a:pt x="124" y="21"/>
                    </a:lnTo>
                    <a:lnTo>
                      <a:pt x="164" y="38"/>
                    </a:lnTo>
                    <a:lnTo>
                      <a:pt x="201" y="57"/>
                    </a:lnTo>
                    <a:lnTo>
                      <a:pt x="204" y="58"/>
                    </a:lnTo>
                    <a:lnTo>
                      <a:pt x="231" y="73"/>
                    </a:lnTo>
                    <a:lnTo>
                      <a:pt x="257" y="84"/>
                    </a:lnTo>
                    <a:lnTo>
                      <a:pt x="280" y="92"/>
                    </a:lnTo>
                    <a:lnTo>
                      <a:pt x="301" y="94"/>
                    </a:lnTo>
                    <a:lnTo>
                      <a:pt x="322" y="92"/>
                    </a:lnTo>
                    <a:lnTo>
                      <a:pt x="341" y="81"/>
                    </a:lnTo>
                    <a:lnTo>
                      <a:pt x="419" y="15"/>
                    </a:lnTo>
                    <a:lnTo>
                      <a:pt x="436" y="4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" name="CustomShape 17"/>
              <p:cNvSpPr/>
              <p:nvPr/>
            </p:nvSpPr>
            <p:spPr>
              <a:xfrm>
                <a:off x="10454400" y="2305440"/>
                <a:ext cx="42480" cy="128160"/>
              </a:xfrm>
              <a:custGeom>
                <a:avLst/>
                <a:gdLst/>
                <a:ahLst/>
                <a:rect l="l" t="t" r="r" b="b"/>
                <a:pathLst>
                  <a:path w="129" h="384">
                    <a:moveTo>
                      <a:pt x="65" y="0"/>
                    </a:moveTo>
                    <a:lnTo>
                      <a:pt x="86" y="3"/>
                    </a:lnTo>
                    <a:lnTo>
                      <a:pt x="103" y="12"/>
                    </a:lnTo>
                    <a:lnTo>
                      <a:pt x="116" y="27"/>
                    </a:lnTo>
                    <a:lnTo>
                      <a:pt x="125" y="45"/>
                    </a:lnTo>
                    <a:lnTo>
                      <a:pt x="129" y="65"/>
                    </a:lnTo>
                    <a:lnTo>
                      <a:pt x="129" y="318"/>
                    </a:lnTo>
                    <a:lnTo>
                      <a:pt x="125" y="340"/>
                    </a:lnTo>
                    <a:lnTo>
                      <a:pt x="116" y="357"/>
                    </a:lnTo>
                    <a:lnTo>
                      <a:pt x="103" y="372"/>
                    </a:lnTo>
                    <a:lnTo>
                      <a:pt x="86" y="381"/>
                    </a:lnTo>
                    <a:lnTo>
                      <a:pt x="65" y="384"/>
                    </a:lnTo>
                    <a:lnTo>
                      <a:pt x="45" y="381"/>
                    </a:lnTo>
                    <a:lnTo>
                      <a:pt x="27" y="372"/>
                    </a:lnTo>
                    <a:lnTo>
                      <a:pt x="14" y="357"/>
                    </a:lnTo>
                    <a:lnTo>
                      <a:pt x="4" y="340"/>
                    </a:lnTo>
                    <a:lnTo>
                      <a:pt x="0" y="318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4" y="27"/>
                    </a:lnTo>
                    <a:lnTo>
                      <a:pt x="27" y="12"/>
                    </a:lnTo>
                    <a:lnTo>
                      <a:pt x="45" y="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" name="CustomShape 18"/>
              <p:cNvSpPr/>
              <p:nvPr/>
            </p:nvSpPr>
            <p:spPr>
              <a:xfrm>
                <a:off x="10455120" y="2864880"/>
                <a:ext cx="174240" cy="75960"/>
              </a:xfrm>
              <a:custGeom>
                <a:avLst/>
                <a:gdLst/>
                <a:ahLst/>
                <a:rect l="l" t="t" r="r" b="b"/>
                <a:pathLst>
                  <a:path w="523" h="228">
                    <a:moveTo>
                      <a:pt x="460" y="0"/>
                    </a:moveTo>
                    <a:lnTo>
                      <a:pt x="480" y="4"/>
                    </a:lnTo>
                    <a:lnTo>
                      <a:pt x="497" y="14"/>
                    </a:lnTo>
                    <a:lnTo>
                      <a:pt x="511" y="27"/>
                    </a:lnTo>
                    <a:lnTo>
                      <a:pt x="520" y="46"/>
                    </a:lnTo>
                    <a:lnTo>
                      <a:pt x="523" y="66"/>
                    </a:lnTo>
                    <a:lnTo>
                      <a:pt x="519" y="86"/>
                    </a:lnTo>
                    <a:lnTo>
                      <a:pt x="511" y="105"/>
                    </a:lnTo>
                    <a:lnTo>
                      <a:pt x="497" y="118"/>
                    </a:lnTo>
                    <a:lnTo>
                      <a:pt x="478" y="128"/>
                    </a:lnTo>
                    <a:lnTo>
                      <a:pt x="444" y="141"/>
                    </a:lnTo>
                    <a:lnTo>
                      <a:pt x="410" y="157"/>
                    </a:lnTo>
                    <a:lnTo>
                      <a:pt x="379" y="173"/>
                    </a:lnTo>
                    <a:lnTo>
                      <a:pt x="376" y="175"/>
                    </a:lnTo>
                    <a:lnTo>
                      <a:pt x="345" y="191"/>
                    </a:lnTo>
                    <a:lnTo>
                      <a:pt x="313" y="206"/>
                    </a:lnTo>
                    <a:lnTo>
                      <a:pt x="283" y="216"/>
                    </a:lnTo>
                    <a:lnTo>
                      <a:pt x="254" y="226"/>
                    </a:lnTo>
                    <a:lnTo>
                      <a:pt x="224" y="228"/>
                    </a:lnTo>
                    <a:lnTo>
                      <a:pt x="194" y="227"/>
                    </a:lnTo>
                    <a:lnTo>
                      <a:pt x="164" y="220"/>
                    </a:lnTo>
                    <a:lnTo>
                      <a:pt x="133" y="206"/>
                    </a:lnTo>
                    <a:lnTo>
                      <a:pt x="101" y="183"/>
                    </a:lnTo>
                    <a:lnTo>
                      <a:pt x="23" y="117"/>
                    </a:lnTo>
                    <a:lnTo>
                      <a:pt x="9" y="101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4" y="43"/>
                    </a:lnTo>
                    <a:lnTo>
                      <a:pt x="14" y="26"/>
                    </a:lnTo>
                    <a:lnTo>
                      <a:pt x="29" y="11"/>
                    </a:lnTo>
                    <a:lnTo>
                      <a:pt x="47" y="3"/>
                    </a:lnTo>
                    <a:lnTo>
                      <a:pt x="65" y="0"/>
                    </a:lnTo>
                    <a:lnTo>
                      <a:pt x="85" y="4"/>
                    </a:lnTo>
                    <a:lnTo>
                      <a:pt x="102" y="15"/>
                    </a:lnTo>
                    <a:lnTo>
                      <a:pt x="182" y="81"/>
                    </a:lnTo>
                    <a:lnTo>
                      <a:pt x="199" y="92"/>
                    </a:lnTo>
                    <a:lnTo>
                      <a:pt x="220" y="94"/>
                    </a:lnTo>
                    <a:lnTo>
                      <a:pt x="241" y="92"/>
                    </a:lnTo>
                    <a:lnTo>
                      <a:pt x="266" y="84"/>
                    </a:lnTo>
                    <a:lnTo>
                      <a:pt x="291" y="73"/>
                    </a:lnTo>
                    <a:lnTo>
                      <a:pt x="318" y="58"/>
                    </a:lnTo>
                    <a:lnTo>
                      <a:pt x="321" y="57"/>
                    </a:lnTo>
                    <a:lnTo>
                      <a:pt x="358" y="38"/>
                    </a:lnTo>
                    <a:lnTo>
                      <a:pt x="397" y="21"/>
                    </a:lnTo>
                    <a:lnTo>
                      <a:pt x="439" y="4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" name="CustomShape 19"/>
              <p:cNvSpPr/>
              <p:nvPr/>
            </p:nvSpPr>
            <p:spPr>
              <a:xfrm>
                <a:off x="10096200" y="2531520"/>
                <a:ext cx="759600" cy="903240"/>
              </a:xfrm>
              <a:custGeom>
                <a:avLst/>
                <a:gdLst/>
                <a:ahLst/>
                <a:rect l="l" t="t" r="r" b="b"/>
                <a:pathLst>
                  <a:path w="2273" h="2704">
                    <a:moveTo>
                      <a:pt x="1137" y="130"/>
                    </a:moveTo>
                    <a:lnTo>
                      <a:pt x="1055" y="133"/>
                    </a:lnTo>
                    <a:lnTo>
                      <a:pt x="976" y="142"/>
                    </a:lnTo>
                    <a:lnTo>
                      <a:pt x="898" y="158"/>
                    </a:lnTo>
                    <a:lnTo>
                      <a:pt x="823" y="181"/>
                    </a:lnTo>
                    <a:lnTo>
                      <a:pt x="751" y="208"/>
                    </a:lnTo>
                    <a:lnTo>
                      <a:pt x="679" y="243"/>
                    </a:lnTo>
                    <a:lnTo>
                      <a:pt x="610" y="282"/>
                    </a:lnTo>
                    <a:lnTo>
                      <a:pt x="544" y="327"/>
                    </a:lnTo>
                    <a:lnTo>
                      <a:pt x="481" y="377"/>
                    </a:lnTo>
                    <a:lnTo>
                      <a:pt x="424" y="432"/>
                    </a:lnTo>
                    <a:lnTo>
                      <a:pt x="370" y="491"/>
                    </a:lnTo>
                    <a:lnTo>
                      <a:pt x="321" y="554"/>
                    </a:lnTo>
                    <a:lnTo>
                      <a:pt x="278" y="621"/>
                    </a:lnTo>
                    <a:lnTo>
                      <a:pt x="239" y="690"/>
                    </a:lnTo>
                    <a:lnTo>
                      <a:pt x="206" y="764"/>
                    </a:lnTo>
                    <a:lnTo>
                      <a:pt x="205" y="767"/>
                    </a:lnTo>
                    <a:lnTo>
                      <a:pt x="177" y="841"/>
                    </a:lnTo>
                    <a:lnTo>
                      <a:pt x="156" y="918"/>
                    </a:lnTo>
                    <a:lnTo>
                      <a:pt x="141" y="997"/>
                    </a:lnTo>
                    <a:lnTo>
                      <a:pt x="131" y="1079"/>
                    </a:lnTo>
                    <a:lnTo>
                      <a:pt x="128" y="1162"/>
                    </a:lnTo>
                    <a:lnTo>
                      <a:pt x="131" y="1245"/>
                    </a:lnTo>
                    <a:lnTo>
                      <a:pt x="141" y="1326"/>
                    </a:lnTo>
                    <a:lnTo>
                      <a:pt x="156" y="1405"/>
                    </a:lnTo>
                    <a:lnTo>
                      <a:pt x="177" y="1481"/>
                    </a:lnTo>
                    <a:lnTo>
                      <a:pt x="205" y="1559"/>
                    </a:lnTo>
                    <a:lnTo>
                      <a:pt x="239" y="1633"/>
                    </a:lnTo>
                    <a:lnTo>
                      <a:pt x="278" y="1703"/>
                    </a:lnTo>
                    <a:lnTo>
                      <a:pt x="321" y="1770"/>
                    </a:lnTo>
                    <a:lnTo>
                      <a:pt x="370" y="1835"/>
                    </a:lnTo>
                    <a:lnTo>
                      <a:pt x="416" y="1896"/>
                    </a:lnTo>
                    <a:lnTo>
                      <a:pt x="458" y="1949"/>
                    </a:lnTo>
                    <a:lnTo>
                      <a:pt x="498" y="1998"/>
                    </a:lnTo>
                    <a:lnTo>
                      <a:pt x="536" y="2042"/>
                    </a:lnTo>
                    <a:lnTo>
                      <a:pt x="572" y="2082"/>
                    </a:lnTo>
                    <a:lnTo>
                      <a:pt x="605" y="2118"/>
                    </a:lnTo>
                    <a:lnTo>
                      <a:pt x="605" y="2120"/>
                    </a:lnTo>
                    <a:lnTo>
                      <a:pt x="641" y="2161"/>
                    </a:lnTo>
                    <a:lnTo>
                      <a:pt x="674" y="2199"/>
                    </a:lnTo>
                    <a:lnTo>
                      <a:pt x="704" y="2236"/>
                    </a:lnTo>
                    <a:lnTo>
                      <a:pt x="732" y="2271"/>
                    </a:lnTo>
                    <a:lnTo>
                      <a:pt x="754" y="2307"/>
                    </a:lnTo>
                    <a:lnTo>
                      <a:pt x="775" y="2343"/>
                    </a:lnTo>
                    <a:lnTo>
                      <a:pt x="792" y="2381"/>
                    </a:lnTo>
                    <a:lnTo>
                      <a:pt x="805" y="2423"/>
                    </a:lnTo>
                    <a:lnTo>
                      <a:pt x="816" y="2468"/>
                    </a:lnTo>
                    <a:lnTo>
                      <a:pt x="823" y="2518"/>
                    </a:lnTo>
                    <a:lnTo>
                      <a:pt x="827" y="2574"/>
                    </a:lnTo>
                    <a:lnTo>
                      <a:pt x="1451" y="2574"/>
                    </a:lnTo>
                    <a:lnTo>
                      <a:pt x="1455" y="2518"/>
                    </a:lnTo>
                    <a:lnTo>
                      <a:pt x="1463" y="2467"/>
                    </a:lnTo>
                    <a:lnTo>
                      <a:pt x="1474" y="2423"/>
                    </a:lnTo>
                    <a:lnTo>
                      <a:pt x="1487" y="2381"/>
                    </a:lnTo>
                    <a:lnTo>
                      <a:pt x="1504" y="2342"/>
                    </a:lnTo>
                    <a:lnTo>
                      <a:pt x="1523" y="2306"/>
                    </a:lnTo>
                    <a:lnTo>
                      <a:pt x="1547" y="2270"/>
                    </a:lnTo>
                    <a:lnTo>
                      <a:pt x="1573" y="2234"/>
                    </a:lnTo>
                    <a:lnTo>
                      <a:pt x="1603" y="2197"/>
                    </a:lnTo>
                    <a:lnTo>
                      <a:pt x="1637" y="2158"/>
                    </a:lnTo>
                    <a:lnTo>
                      <a:pt x="1674" y="2116"/>
                    </a:lnTo>
                    <a:lnTo>
                      <a:pt x="1706" y="2079"/>
                    </a:lnTo>
                    <a:lnTo>
                      <a:pt x="1740" y="2040"/>
                    </a:lnTo>
                    <a:lnTo>
                      <a:pt x="1778" y="1996"/>
                    </a:lnTo>
                    <a:lnTo>
                      <a:pt x="1817" y="1948"/>
                    </a:lnTo>
                    <a:lnTo>
                      <a:pt x="1859" y="1894"/>
                    </a:lnTo>
                    <a:lnTo>
                      <a:pt x="1903" y="1835"/>
                    </a:lnTo>
                    <a:lnTo>
                      <a:pt x="1952" y="1770"/>
                    </a:lnTo>
                    <a:lnTo>
                      <a:pt x="1995" y="1704"/>
                    </a:lnTo>
                    <a:lnTo>
                      <a:pt x="2035" y="1633"/>
                    </a:lnTo>
                    <a:lnTo>
                      <a:pt x="2069" y="1559"/>
                    </a:lnTo>
                    <a:lnTo>
                      <a:pt x="2096" y="1483"/>
                    </a:lnTo>
                    <a:lnTo>
                      <a:pt x="2117" y="1405"/>
                    </a:lnTo>
                    <a:lnTo>
                      <a:pt x="2133" y="1326"/>
                    </a:lnTo>
                    <a:lnTo>
                      <a:pt x="2142" y="1245"/>
                    </a:lnTo>
                    <a:lnTo>
                      <a:pt x="2146" y="1162"/>
                    </a:lnTo>
                    <a:lnTo>
                      <a:pt x="2142" y="1069"/>
                    </a:lnTo>
                    <a:lnTo>
                      <a:pt x="2129" y="976"/>
                    </a:lnTo>
                    <a:lnTo>
                      <a:pt x="2109" y="888"/>
                    </a:lnTo>
                    <a:lnTo>
                      <a:pt x="2083" y="802"/>
                    </a:lnTo>
                    <a:lnTo>
                      <a:pt x="2049" y="720"/>
                    </a:lnTo>
                    <a:lnTo>
                      <a:pt x="2008" y="641"/>
                    </a:lnTo>
                    <a:lnTo>
                      <a:pt x="1961" y="567"/>
                    </a:lnTo>
                    <a:lnTo>
                      <a:pt x="1909" y="497"/>
                    </a:lnTo>
                    <a:lnTo>
                      <a:pt x="1851" y="432"/>
                    </a:lnTo>
                    <a:lnTo>
                      <a:pt x="1792" y="377"/>
                    </a:lnTo>
                    <a:lnTo>
                      <a:pt x="1730" y="327"/>
                    </a:lnTo>
                    <a:lnTo>
                      <a:pt x="1665" y="282"/>
                    </a:lnTo>
                    <a:lnTo>
                      <a:pt x="1595" y="243"/>
                    </a:lnTo>
                    <a:lnTo>
                      <a:pt x="1523" y="208"/>
                    </a:lnTo>
                    <a:lnTo>
                      <a:pt x="1450" y="181"/>
                    </a:lnTo>
                    <a:lnTo>
                      <a:pt x="1375" y="158"/>
                    </a:lnTo>
                    <a:lnTo>
                      <a:pt x="1298" y="142"/>
                    </a:lnTo>
                    <a:lnTo>
                      <a:pt x="1218" y="133"/>
                    </a:lnTo>
                    <a:lnTo>
                      <a:pt x="1137" y="130"/>
                    </a:lnTo>
                    <a:close/>
                    <a:moveTo>
                      <a:pt x="1137" y="0"/>
                    </a:moveTo>
                    <a:lnTo>
                      <a:pt x="1228" y="3"/>
                    </a:lnTo>
                    <a:lnTo>
                      <a:pt x="1318" y="13"/>
                    </a:lnTo>
                    <a:lnTo>
                      <a:pt x="1405" y="32"/>
                    </a:lnTo>
                    <a:lnTo>
                      <a:pt x="1489" y="56"/>
                    </a:lnTo>
                    <a:lnTo>
                      <a:pt x="1572" y="87"/>
                    </a:lnTo>
                    <a:lnTo>
                      <a:pt x="1653" y="126"/>
                    </a:lnTo>
                    <a:lnTo>
                      <a:pt x="1732" y="170"/>
                    </a:lnTo>
                    <a:lnTo>
                      <a:pt x="1806" y="221"/>
                    </a:lnTo>
                    <a:lnTo>
                      <a:pt x="1876" y="278"/>
                    </a:lnTo>
                    <a:lnTo>
                      <a:pt x="1941" y="339"/>
                    </a:lnTo>
                    <a:lnTo>
                      <a:pt x="2000" y="405"/>
                    </a:lnTo>
                    <a:lnTo>
                      <a:pt x="2054" y="475"/>
                    </a:lnTo>
                    <a:lnTo>
                      <a:pt x="2103" y="550"/>
                    </a:lnTo>
                    <a:lnTo>
                      <a:pt x="2147" y="627"/>
                    </a:lnTo>
                    <a:lnTo>
                      <a:pt x="2184" y="709"/>
                    </a:lnTo>
                    <a:lnTo>
                      <a:pt x="2215" y="794"/>
                    </a:lnTo>
                    <a:lnTo>
                      <a:pt x="2240" y="882"/>
                    </a:lnTo>
                    <a:lnTo>
                      <a:pt x="2259" y="973"/>
                    </a:lnTo>
                    <a:lnTo>
                      <a:pt x="2270" y="1067"/>
                    </a:lnTo>
                    <a:lnTo>
                      <a:pt x="2273" y="1162"/>
                    </a:lnTo>
                    <a:lnTo>
                      <a:pt x="2270" y="1255"/>
                    </a:lnTo>
                    <a:lnTo>
                      <a:pt x="2260" y="1346"/>
                    </a:lnTo>
                    <a:lnTo>
                      <a:pt x="2242" y="1436"/>
                    </a:lnTo>
                    <a:lnTo>
                      <a:pt x="2218" y="1522"/>
                    </a:lnTo>
                    <a:lnTo>
                      <a:pt x="2187" y="1609"/>
                    </a:lnTo>
                    <a:lnTo>
                      <a:pt x="2149" y="1692"/>
                    </a:lnTo>
                    <a:lnTo>
                      <a:pt x="2104" y="1772"/>
                    </a:lnTo>
                    <a:lnTo>
                      <a:pt x="2055" y="1847"/>
                    </a:lnTo>
                    <a:lnTo>
                      <a:pt x="2006" y="1914"/>
                    </a:lnTo>
                    <a:lnTo>
                      <a:pt x="1960" y="1975"/>
                    </a:lnTo>
                    <a:lnTo>
                      <a:pt x="1917" y="2030"/>
                    </a:lnTo>
                    <a:lnTo>
                      <a:pt x="1876" y="2079"/>
                    </a:lnTo>
                    <a:lnTo>
                      <a:pt x="1838" y="2124"/>
                    </a:lnTo>
                    <a:lnTo>
                      <a:pt x="1801" y="2165"/>
                    </a:lnTo>
                    <a:lnTo>
                      <a:pt x="1768" y="2203"/>
                    </a:lnTo>
                    <a:lnTo>
                      <a:pt x="1734" y="2242"/>
                    </a:lnTo>
                    <a:lnTo>
                      <a:pt x="1703" y="2278"/>
                    </a:lnTo>
                    <a:lnTo>
                      <a:pt x="1677" y="2311"/>
                    </a:lnTo>
                    <a:lnTo>
                      <a:pt x="1652" y="2345"/>
                    </a:lnTo>
                    <a:lnTo>
                      <a:pt x="1632" y="2377"/>
                    </a:lnTo>
                    <a:lnTo>
                      <a:pt x="1615" y="2412"/>
                    </a:lnTo>
                    <a:lnTo>
                      <a:pt x="1602" y="2448"/>
                    </a:lnTo>
                    <a:lnTo>
                      <a:pt x="1592" y="2488"/>
                    </a:lnTo>
                    <a:lnTo>
                      <a:pt x="1584" y="2532"/>
                    </a:lnTo>
                    <a:lnTo>
                      <a:pt x="1578" y="2582"/>
                    </a:lnTo>
                    <a:lnTo>
                      <a:pt x="1577" y="2638"/>
                    </a:lnTo>
                    <a:lnTo>
                      <a:pt x="1574" y="2660"/>
                    </a:lnTo>
                    <a:lnTo>
                      <a:pt x="1565" y="2677"/>
                    </a:lnTo>
                    <a:lnTo>
                      <a:pt x="1551" y="2691"/>
                    </a:lnTo>
                    <a:lnTo>
                      <a:pt x="1534" y="2700"/>
                    </a:lnTo>
                    <a:lnTo>
                      <a:pt x="1513" y="2704"/>
                    </a:lnTo>
                    <a:lnTo>
                      <a:pt x="766" y="2704"/>
                    </a:lnTo>
                    <a:lnTo>
                      <a:pt x="746" y="2700"/>
                    </a:lnTo>
                    <a:lnTo>
                      <a:pt x="728" y="2691"/>
                    </a:lnTo>
                    <a:lnTo>
                      <a:pt x="715" y="2677"/>
                    </a:lnTo>
                    <a:lnTo>
                      <a:pt x="706" y="2660"/>
                    </a:lnTo>
                    <a:lnTo>
                      <a:pt x="702" y="2638"/>
                    </a:lnTo>
                    <a:lnTo>
                      <a:pt x="700" y="2583"/>
                    </a:lnTo>
                    <a:lnTo>
                      <a:pt x="696" y="2534"/>
                    </a:lnTo>
                    <a:lnTo>
                      <a:pt x="688" y="2490"/>
                    </a:lnTo>
                    <a:lnTo>
                      <a:pt x="678" y="2449"/>
                    </a:lnTo>
                    <a:lnTo>
                      <a:pt x="664" y="2413"/>
                    </a:lnTo>
                    <a:lnTo>
                      <a:pt x="647" y="2380"/>
                    </a:lnTo>
                    <a:lnTo>
                      <a:pt x="626" y="2346"/>
                    </a:lnTo>
                    <a:lnTo>
                      <a:pt x="602" y="2314"/>
                    </a:lnTo>
                    <a:lnTo>
                      <a:pt x="574" y="2280"/>
                    </a:lnTo>
                    <a:lnTo>
                      <a:pt x="544" y="2244"/>
                    </a:lnTo>
                    <a:lnTo>
                      <a:pt x="510" y="2207"/>
                    </a:lnTo>
                    <a:lnTo>
                      <a:pt x="476" y="2169"/>
                    </a:lnTo>
                    <a:lnTo>
                      <a:pt x="441" y="2128"/>
                    </a:lnTo>
                    <a:lnTo>
                      <a:pt x="401" y="2083"/>
                    </a:lnTo>
                    <a:lnTo>
                      <a:pt x="361" y="2032"/>
                    </a:lnTo>
                    <a:lnTo>
                      <a:pt x="316" y="1977"/>
                    </a:lnTo>
                    <a:lnTo>
                      <a:pt x="269" y="1916"/>
                    </a:lnTo>
                    <a:lnTo>
                      <a:pt x="219" y="1847"/>
                    </a:lnTo>
                    <a:lnTo>
                      <a:pt x="169" y="1772"/>
                    </a:lnTo>
                    <a:lnTo>
                      <a:pt x="125" y="1692"/>
                    </a:lnTo>
                    <a:lnTo>
                      <a:pt x="88" y="1609"/>
                    </a:lnTo>
                    <a:lnTo>
                      <a:pt x="57" y="1522"/>
                    </a:lnTo>
                    <a:lnTo>
                      <a:pt x="32" y="1436"/>
                    </a:lnTo>
                    <a:lnTo>
                      <a:pt x="15" y="1346"/>
                    </a:lnTo>
                    <a:lnTo>
                      <a:pt x="4" y="1255"/>
                    </a:lnTo>
                    <a:lnTo>
                      <a:pt x="0" y="1162"/>
                    </a:lnTo>
                    <a:lnTo>
                      <a:pt x="4" y="1069"/>
                    </a:lnTo>
                    <a:lnTo>
                      <a:pt x="15" y="977"/>
                    </a:lnTo>
                    <a:lnTo>
                      <a:pt x="32" y="888"/>
                    </a:lnTo>
                    <a:lnTo>
                      <a:pt x="57" y="800"/>
                    </a:lnTo>
                    <a:lnTo>
                      <a:pt x="87" y="717"/>
                    </a:lnTo>
                    <a:lnTo>
                      <a:pt x="88" y="715"/>
                    </a:lnTo>
                    <a:lnTo>
                      <a:pt x="126" y="631"/>
                    </a:lnTo>
                    <a:lnTo>
                      <a:pt x="169" y="552"/>
                    </a:lnTo>
                    <a:lnTo>
                      <a:pt x="219" y="476"/>
                    </a:lnTo>
                    <a:lnTo>
                      <a:pt x="273" y="406"/>
                    </a:lnTo>
                    <a:lnTo>
                      <a:pt x="333" y="339"/>
                    </a:lnTo>
                    <a:lnTo>
                      <a:pt x="399" y="278"/>
                    </a:lnTo>
                    <a:lnTo>
                      <a:pt x="468" y="221"/>
                    </a:lnTo>
                    <a:lnTo>
                      <a:pt x="543" y="172"/>
                    </a:lnTo>
                    <a:lnTo>
                      <a:pt x="620" y="126"/>
                    </a:lnTo>
                    <a:lnTo>
                      <a:pt x="703" y="87"/>
                    </a:lnTo>
                    <a:lnTo>
                      <a:pt x="784" y="56"/>
                    </a:lnTo>
                    <a:lnTo>
                      <a:pt x="869" y="32"/>
                    </a:lnTo>
                    <a:lnTo>
                      <a:pt x="957" y="13"/>
                    </a:lnTo>
                    <a:lnTo>
                      <a:pt x="1046" y="3"/>
                    </a:lnTo>
                    <a:lnTo>
                      <a:pt x="11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4" name="CustomShape 20"/>
              <p:cNvSpPr/>
              <p:nvPr/>
            </p:nvSpPr>
            <p:spPr>
              <a:xfrm>
                <a:off x="10385640" y="3659760"/>
                <a:ext cx="180720" cy="43200"/>
              </a:xfrm>
              <a:custGeom>
                <a:avLst/>
                <a:gdLst/>
                <a:ahLst/>
                <a:rect l="l" t="t" r="r" b="b"/>
                <a:pathLst>
                  <a:path w="541" h="130">
                    <a:moveTo>
                      <a:pt x="64" y="0"/>
                    </a:moveTo>
                    <a:lnTo>
                      <a:pt x="475" y="0"/>
                    </a:lnTo>
                    <a:lnTo>
                      <a:pt x="496" y="2"/>
                    </a:lnTo>
                    <a:lnTo>
                      <a:pt x="513" y="12"/>
                    </a:lnTo>
                    <a:lnTo>
                      <a:pt x="528" y="27"/>
                    </a:lnTo>
                    <a:lnTo>
                      <a:pt x="537" y="44"/>
                    </a:lnTo>
                    <a:lnTo>
                      <a:pt x="541" y="64"/>
                    </a:lnTo>
                    <a:lnTo>
                      <a:pt x="537" y="86"/>
                    </a:lnTo>
                    <a:lnTo>
                      <a:pt x="528" y="103"/>
                    </a:lnTo>
                    <a:lnTo>
                      <a:pt x="513" y="116"/>
                    </a:lnTo>
                    <a:lnTo>
                      <a:pt x="496" y="126"/>
                    </a:lnTo>
                    <a:lnTo>
                      <a:pt x="475" y="130"/>
                    </a:lnTo>
                    <a:lnTo>
                      <a:pt x="64" y="130"/>
                    </a:lnTo>
                    <a:lnTo>
                      <a:pt x="43" y="126"/>
                    </a:lnTo>
                    <a:lnTo>
                      <a:pt x="26" y="116"/>
                    </a:lnTo>
                    <a:lnTo>
                      <a:pt x="12" y="103"/>
                    </a:lnTo>
                    <a:lnTo>
                      <a:pt x="4" y="8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2" y="27"/>
                    </a:lnTo>
                    <a:lnTo>
                      <a:pt x="26" y="12"/>
                    </a:lnTo>
                    <a:lnTo>
                      <a:pt x="43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" name="CustomShape 21"/>
              <p:cNvSpPr/>
              <p:nvPr/>
            </p:nvSpPr>
            <p:spPr>
              <a:xfrm>
                <a:off x="10698480" y="2383560"/>
                <a:ext cx="83160" cy="115920"/>
              </a:xfrm>
              <a:custGeom>
                <a:avLst/>
                <a:gdLst/>
                <a:ahLst/>
                <a:rect l="l" t="t" r="r" b="b"/>
                <a:pathLst>
                  <a:path w="250" h="347">
                    <a:moveTo>
                      <a:pt x="179" y="0"/>
                    </a:moveTo>
                    <a:lnTo>
                      <a:pt x="199" y="0"/>
                    </a:lnTo>
                    <a:lnTo>
                      <a:pt x="218" y="8"/>
                    </a:lnTo>
                    <a:lnTo>
                      <a:pt x="234" y="21"/>
                    </a:lnTo>
                    <a:lnTo>
                      <a:pt x="245" y="38"/>
                    </a:lnTo>
                    <a:lnTo>
                      <a:pt x="250" y="58"/>
                    </a:lnTo>
                    <a:lnTo>
                      <a:pt x="249" y="76"/>
                    </a:lnTo>
                    <a:lnTo>
                      <a:pt x="241" y="97"/>
                    </a:lnTo>
                    <a:lnTo>
                      <a:pt x="117" y="315"/>
                    </a:lnTo>
                    <a:lnTo>
                      <a:pt x="104" y="331"/>
                    </a:lnTo>
                    <a:lnTo>
                      <a:pt x="89" y="343"/>
                    </a:lnTo>
                    <a:lnTo>
                      <a:pt x="69" y="347"/>
                    </a:lnTo>
                    <a:lnTo>
                      <a:pt x="49" y="347"/>
                    </a:lnTo>
                    <a:lnTo>
                      <a:pt x="31" y="339"/>
                    </a:lnTo>
                    <a:lnTo>
                      <a:pt x="15" y="327"/>
                    </a:lnTo>
                    <a:lnTo>
                      <a:pt x="5" y="310"/>
                    </a:lnTo>
                    <a:lnTo>
                      <a:pt x="0" y="291"/>
                    </a:lnTo>
                    <a:lnTo>
                      <a:pt x="0" y="271"/>
                    </a:lnTo>
                    <a:lnTo>
                      <a:pt x="7" y="251"/>
                    </a:lnTo>
                    <a:lnTo>
                      <a:pt x="132" y="32"/>
                    </a:lnTo>
                    <a:lnTo>
                      <a:pt x="144" y="16"/>
                    </a:lnTo>
                    <a:lnTo>
                      <a:pt x="161" y="4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" name="CustomShape 22"/>
              <p:cNvSpPr/>
              <p:nvPr/>
            </p:nvSpPr>
            <p:spPr>
              <a:xfrm>
                <a:off x="10170360" y="2383560"/>
                <a:ext cx="82440" cy="115920"/>
              </a:xfrm>
              <a:custGeom>
                <a:avLst/>
                <a:gdLst/>
                <a:ahLst/>
                <a:rect l="l" t="t" r="r" b="b"/>
                <a:pathLst>
                  <a:path w="249" h="347">
                    <a:moveTo>
                      <a:pt x="69" y="0"/>
                    </a:moveTo>
                    <a:lnTo>
                      <a:pt x="88" y="4"/>
                    </a:lnTo>
                    <a:lnTo>
                      <a:pt x="105" y="16"/>
                    </a:lnTo>
                    <a:lnTo>
                      <a:pt x="118" y="32"/>
                    </a:lnTo>
                    <a:lnTo>
                      <a:pt x="241" y="251"/>
                    </a:lnTo>
                    <a:lnTo>
                      <a:pt x="249" y="271"/>
                    </a:lnTo>
                    <a:lnTo>
                      <a:pt x="249" y="291"/>
                    </a:lnTo>
                    <a:lnTo>
                      <a:pt x="244" y="310"/>
                    </a:lnTo>
                    <a:lnTo>
                      <a:pt x="233" y="327"/>
                    </a:lnTo>
                    <a:lnTo>
                      <a:pt x="217" y="339"/>
                    </a:lnTo>
                    <a:lnTo>
                      <a:pt x="199" y="347"/>
                    </a:lnTo>
                    <a:lnTo>
                      <a:pt x="179" y="347"/>
                    </a:lnTo>
                    <a:lnTo>
                      <a:pt x="161" y="343"/>
                    </a:lnTo>
                    <a:lnTo>
                      <a:pt x="144" y="331"/>
                    </a:lnTo>
                    <a:lnTo>
                      <a:pt x="131" y="315"/>
                    </a:lnTo>
                    <a:lnTo>
                      <a:pt x="8" y="97"/>
                    </a:lnTo>
                    <a:lnTo>
                      <a:pt x="0" y="76"/>
                    </a:lnTo>
                    <a:lnTo>
                      <a:pt x="0" y="58"/>
                    </a:lnTo>
                    <a:lnTo>
                      <a:pt x="4" y="38"/>
                    </a:lnTo>
                    <a:lnTo>
                      <a:pt x="16" y="21"/>
                    </a:lnTo>
                    <a:lnTo>
                      <a:pt x="30" y="8"/>
                    </a:lnTo>
                    <a:lnTo>
                      <a:pt x="50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CustomShape 23"/>
              <p:cNvSpPr/>
              <p:nvPr/>
            </p:nvSpPr>
            <p:spPr>
              <a:xfrm>
                <a:off x="9961200" y="2597760"/>
                <a:ext cx="114120" cy="84600"/>
              </a:xfrm>
              <a:custGeom>
                <a:avLst/>
                <a:gdLst/>
                <a:ahLst/>
                <a:rect l="l" t="t" r="r" b="b"/>
                <a:pathLst>
                  <a:path w="340" h="255">
                    <a:moveTo>
                      <a:pt x="57" y="0"/>
                    </a:moveTo>
                    <a:lnTo>
                      <a:pt x="77" y="0"/>
                    </a:lnTo>
                    <a:lnTo>
                      <a:pt x="95" y="8"/>
                    </a:lnTo>
                    <a:lnTo>
                      <a:pt x="310" y="134"/>
                    </a:lnTo>
                    <a:lnTo>
                      <a:pt x="326" y="148"/>
                    </a:lnTo>
                    <a:lnTo>
                      <a:pt x="337" y="164"/>
                    </a:lnTo>
                    <a:lnTo>
                      <a:pt x="340" y="184"/>
                    </a:lnTo>
                    <a:lnTo>
                      <a:pt x="340" y="204"/>
                    </a:lnTo>
                    <a:lnTo>
                      <a:pt x="334" y="223"/>
                    </a:lnTo>
                    <a:lnTo>
                      <a:pt x="321" y="239"/>
                    </a:lnTo>
                    <a:lnTo>
                      <a:pt x="304" y="251"/>
                    </a:lnTo>
                    <a:lnTo>
                      <a:pt x="285" y="255"/>
                    </a:lnTo>
                    <a:lnTo>
                      <a:pt x="266" y="255"/>
                    </a:lnTo>
                    <a:lnTo>
                      <a:pt x="246" y="247"/>
                    </a:lnTo>
                    <a:lnTo>
                      <a:pt x="31" y="121"/>
                    </a:lnTo>
                    <a:lnTo>
                      <a:pt x="15" y="107"/>
                    </a:lnTo>
                    <a:lnTo>
                      <a:pt x="5" y="91"/>
                    </a:lnTo>
                    <a:lnTo>
                      <a:pt x="0" y="71"/>
                    </a:lnTo>
                    <a:lnTo>
                      <a:pt x="1" y="51"/>
                    </a:lnTo>
                    <a:lnTo>
                      <a:pt x="9" y="32"/>
                    </a:lnTo>
                    <a:lnTo>
                      <a:pt x="21" y="15"/>
                    </a:lnTo>
                    <a:lnTo>
                      <a:pt x="38" y="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CustomShape 24"/>
              <p:cNvSpPr/>
              <p:nvPr/>
            </p:nvSpPr>
            <p:spPr>
              <a:xfrm>
                <a:off x="10877040" y="2597760"/>
                <a:ext cx="113400" cy="84600"/>
              </a:xfrm>
              <a:custGeom>
                <a:avLst/>
                <a:gdLst/>
                <a:ahLst/>
                <a:rect l="l" t="t" r="r" b="b"/>
                <a:pathLst>
                  <a:path w="341" h="255">
                    <a:moveTo>
                      <a:pt x="284" y="0"/>
                    </a:moveTo>
                    <a:lnTo>
                      <a:pt x="303" y="4"/>
                    </a:lnTo>
                    <a:lnTo>
                      <a:pt x="320" y="15"/>
                    </a:lnTo>
                    <a:lnTo>
                      <a:pt x="332" y="32"/>
                    </a:lnTo>
                    <a:lnTo>
                      <a:pt x="339" y="51"/>
                    </a:lnTo>
                    <a:lnTo>
                      <a:pt x="341" y="71"/>
                    </a:lnTo>
                    <a:lnTo>
                      <a:pt x="335" y="91"/>
                    </a:lnTo>
                    <a:lnTo>
                      <a:pt x="325" y="107"/>
                    </a:lnTo>
                    <a:lnTo>
                      <a:pt x="308" y="121"/>
                    </a:lnTo>
                    <a:lnTo>
                      <a:pt x="94" y="247"/>
                    </a:lnTo>
                    <a:lnTo>
                      <a:pt x="76" y="255"/>
                    </a:lnTo>
                    <a:lnTo>
                      <a:pt x="56" y="255"/>
                    </a:lnTo>
                    <a:lnTo>
                      <a:pt x="37" y="251"/>
                    </a:lnTo>
                    <a:lnTo>
                      <a:pt x="21" y="239"/>
                    </a:lnTo>
                    <a:lnTo>
                      <a:pt x="8" y="223"/>
                    </a:lnTo>
                    <a:lnTo>
                      <a:pt x="0" y="204"/>
                    </a:lnTo>
                    <a:lnTo>
                      <a:pt x="0" y="184"/>
                    </a:lnTo>
                    <a:lnTo>
                      <a:pt x="5" y="164"/>
                    </a:lnTo>
                    <a:lnTo>
                      <a:pt x="16" y="148"/>
                    </a:lnTo>
                    <a:lnTo>
                      <a:pt x="31" y="134"/>
                    </a:lnTo>
                    <a:lnTo>
                      <a:pt x="245" y="8"/>
                    </a:lnTo>
                    <a:lnTo>
                      <a:pt x="265" y="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" name="CustomShape 25"/>
              <p:cNvSpPr/>
              <p:nvPr/>
            </p:nvSpPr>
            <p:spPr>
              <a:xfrm>
                <a:off x="10192320" y="2620440"/>
                <a:ext cx="304560" cy="415440"/>
              </a:xfrm>
              <a:custGeom>
                <a:avLst/>
                <a:gdLst/>
                <a:ahLst/>
                <a:rect l="l" t="t" r="r" b="b"/>
                <a:pathLst>
                  <a:path w="912" h="1245">
                    <a:moveTo>
                      <a:pt x="64" y="802"/>
                    </a:moveTo>
                    <a:lnTo>
                      <a:pt x="85" y="806"/>
                    </a:lnTo>
                    <a:lnTo>
                      <a:pt x="102" y="816"/>
                    </a:lnTo>
                    <a:lnTo>
                      <a:pt x="116" y="830"/>
                    </a:lnTo>
                    <a:lnTo>
                      <a:pt x="124" y="848"/>
                    </a:lnTo>
                    <a:lnTo>
                      <a:pt x="128" y="868"/>
                    </a:lnTo>
                    <a:lnTo>
                      <a:pt x="129" y="919"/>
                    </a:lnTo>
                    <a:lnTo>
                      <a:pt x="135" y="968"/>
                    </a:lnTo>
                    <a:lnTo>
                      <a:pt x="143" y="1015"/>
                    </a:lnTo>
                    <a:lnTo>
                      <a:pt x="160" y="1086"/>
                    </a:lnTo>
                    <a:lnTo>
                      <a:pt x="185" y="1155"/>
                    </a:lnTo>
                    <a:lnTo>
                      <a:pt x="188" y="1175"/>
                    </a:lnTo>
                    <a:lnTo>
                      <a:pt x="187" y="1195"/>
                    </a:lnTo>
                    <a:lnTo>
                      <a:pt x="181" y="1214"/>
                    </a:lnTo>
                    <a:lnTo>
                      <a:pt x="167" y="1230"/>
                    </a:lnTo>
                    <a:lnTo>
                      <a:pt x="150" y="1241"/>
                    </a:lnTo>
                    <a:lnTo>
                      <a:pt x="131" y="1245"/>
                    </a:lnTo>
                    <a:lnTo>
                      <a:pt x="111" y="1243"/>
                    </a:lnTo>
                    <a:lnTo>
                      <a:pt x="93" y="1237"/>
                    </a:lnTo>
                    <a:lnTo>
                      <a:pt x="78" y="1223"/>
                    </a:lnTo>
                    <a:lnTo>
                      <a:pt x="67" y="1206"/>
                    </a:lnTo>
                    <a:lnTo>
                      <a:pt x="47" y="1152"/>
                    </a:lnTo>
                    <a:lnTo>
                      <a:pt x="30" y="1097"/>
                    </a:lnTo>
                    <a:lnTo>
                      <a:pt x="17" y="1041"/>
                    </a:lnTo>
                    <a:lnTo>
                      <a:pt x="5" y="955"/>
                    </a:lnTo>
                    <a:lnTo>
                      <a:pt x="0" y="868"/>
                    </a:lnTo>
                    <a:lnTo>
                      <a:pt x="4" y="848"/>
                    </a:lnTo>
                    <a:lnTo>
                      <a:pt x="13" y="830"/>
                    </a:lnTo>
                    <a:lnTo>
                      <a:pt x="26" y="816"/>
                    </a:lnTo>
                    <a:lnTo>
                      <a:pt x="44" y="806"/>
                    </a:lnTo>
                    <a:lnTo>
                      <a:pt x="64" y="802"/>
                    </a:lnTo>
                    <a:close/>
                    <a:moveTo>
                      <a:pt x="848" y="0"/>
                    </a:moveTo>
                    <a:lnTo>
                      <a:pt x="869" y="5"/>
                    </a:lnTo>
                    <a:lnTo>
                      <a:pt x="886" y="14"/>
                    </a:lnTo>
                    <a:lnTo>
                      <a:pt x="899" y="27"/>
                    </a:lnTo>
                    <a:lnTo>
                      <a:pt x="908" y="46"/>
                    </a:lnTo>
                    <a:lnTo>
                      <a:pt x="912" y="66"/>
                    </a:lnTo>
                    <a:lnTo>
                      <a:pt x="908" y="88"/>
                    </a:lnTo>
                    <a:lnTo>
                      <a:pt x="899" y="105"/>
                    </a:lnTo>
                    <a:lnTo>
                      <a:pt x="886" y="120"/>
                    </a:lnTo>
                    <a:lnTo>
                      <a:pt x="869" y="129"/>
                    </a:lnTo>
                    <a:lnTo>
                      <a:pt x="848" y="132"/>
                    </a:lnTo>
                    <a:lnTo>
                      <a:pt x="799" y="133"/>
                    </a:lnTo>
                    <a:lnTo>
                      <a:pt x="751" y="139"/>
                    </a:lnTo>
                    <a:lnTo>
                      <a:pt x="705" y="145"/>
                    </a:lnTo>
                    <a:lnTo>
                      <a:pt x="634" y="164"/>
                    </a:lnTo>
                    <a:lnTo>
                      <a:pt x="567" y="190"/>
                    </a:lnTo>
                    <a:lnTo>
                      <a:pt x="506" y="220"/>
                    </a:lnTo>
                    <a:lnTo>
                      <a:pt x="445" y="257"/>
                    </a:lnTo>
                    <a:lnTo>
                      <a:pt x="390" y="299"/>
                    </a:lnTo>
                    <a:lnTo>
                      <a:pt x="339" y="348"/>
                    </a:lnTo>
                    <a:lnTo>
                      <a:pt x="292" y="400"/>
                    </a:lnTo>
                    <a:lnTo>
                      <a:pt x="250" y="456"/>
                    </a:lnTo>
                    <a:lnTo>
                      <a:pt x="215" y="518"/>
                    </a:lnTo>
                    <a:lnTo>
                      <a:pt x="185" y="581"/>
                    </a:lnTo>
                    <a:lnTo>
                      <a:pt x="174" y="598"/>
                    </a:lnTo>
                    <a:lnTo>
                      <a:pt x="158" y="612"/>
                    </a:lnTo>
                    <a:lnTo>
                      <a:pt x="140" y="619"/>
                    </a:lnTo>
                    <a:lnTo>
                      <a:pt x="120" y="621"/>
                    </a:lnTo>
                    <a:lnTo>
                      <a:pt x="101" y="616"/>
                    </a:lnTo>
                    <a:lnTo>
                      <a:pt x="84" y="605"/>
                    </a:lnTo>
                    <a:lnTo>
                      <a:pt x="70" y="589"/>
                    </a:lnTo>
                    <a:lnTo>
                      <a:pt x="64" y="572"/>
                    </a:lnTo>
                    <a:lnTo>
                      <a:pt x="63" y="551"/>
                    </a:lnTo>
                    <a:lnTo>
                      <a:pt x="67" y="530"/>
                    </a:lnTo>
                    <a:lnTo>
                      <a:pt x="90" y="480"/>
                    </a:lnTo>
                    <a:lnTo>
                      <a:pt x="116" y="431"/>
                    </a:lnTo>
                    <a:lnTo>
                      <a:pt x="144" y="384"/>
                    </a:lnTo>
                    <a:lnTo>
                      <a:pt x="145" y="384"/>
                    </a:lnTo>
                    <a:lnTo>
                      <a:pt x="144" y="384"/>
                    </a:lnTo>
                    <a:lnTo>
                      <a:pt x="177" y="338"/>
                    </a:lnTo>
                    <a:lnTo>
                      <a:pt x="211" y="295"/>
                    </a:lnTo>
                    <a:lnTo>
                      <a:pt x="249" y="255"/>
                    </a:lnTo>
                    <a:lnTo>
                      <a:pt x="288" y="218"/>
                    </a:lnTo>
                    <a:lnTo>
                      <a:pt x="330" y="181"/>
                    </a:lnTo>
                    <a:lnTo>
                      <a:pt x="375" y="149"/>
                    </a:lnTo>
                    <a:lnTo>
                      <a:pt x="375" y="148"/>
                    </a:lnTo>
                    <a:lnTo>
                      <a:pt x="420" y="120"/>
                    </a:lnTo>
                    <a:lnTo>
                      <a:pt x="468" y="93"/>
                    </a:lnTo>
                    <a:lnTo>
                      <a:pt x="517" y="69"/>
                    </a:lnTo>
                    <a:lnTo>
                      <a:pt x="570" y="49"/>
                    </a:lnTo>
                    <a:lnTo>
                      <a:pt x="624" y="31"/>
                    </a:lnTo>
                    <a:lnTo>
                      <a:pt x="680" y="18"/>
                    </a:lnTo>
                    <a:lnTo>
                      <a:pt x="764" y="6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9636120" y="1554480"/>
            <a:ext cx="1698120" cy="2944440"/>
          </a:xfrm>
          <a:prstGeom prst="rect">
            <a:avLst/>
          </a:prstGeom>
          <a:ln>
            <a:noFill/>
          </a:ln>
        </p:spPr>
      </p:pic>
      <p:pic>
        <p:nvPicPr>
          <p:cNvPr id="381" name="" descr=""/>
          <p:cNvPicPr/>
          <p:nvPr/>
        </p:nvPicPr>
        <p:blipFill>
          <a:blip r:embed="rId2"/>
          <a:stretch/>
        </p:blipFill>
        <p:spPr>
          <a:xfrm>
            <a:off x="270000" y="457200"/>
            <a:ext cx="1924560" cy="137160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3"/>
          <a:stretch/>
        </p:blipFill>
        <p:spPr>
          <a:xfrm>
            <a:off x="9566640" y="1554480"/>
            <a:ext cx="1767600" cy="309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2015-09-06T17:46:57Z</dcterms:created>
  <dc:creator>MD Junaed</dc:creator>
  <dc:description/>
  <dc:language>en-US</dc:language>
  <cp:lastModifiedBy/>
  <dcterms:modified xsi:type="dcterms:W3CDTF">2019-09-13T12:43:47Z</dcterms:modified>
  <cp:revision>94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